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5143500" cx="9144000"/>
  <p:notesSz cx="6858000" cy="9144000"/>
  <p:embeddedFontLst>
    <p:embeddedFont>
      <p:font typeface="Economica"/>
      <p:regular r:id="rId51"/>
      <p:bold r:id="rId52"/>
      <p:italic r:id="rId53"/>
      <p:boldItalic r:id="rId54"/>
    </p:embeddedFont>
    <p:embeddedFont>
      <p:font typeface="Lato"/>
      <p:regular r:id="rId55"/>
      <p:bold r:id="rId56"/>
      <p:italic r:id="rId57"/>
      <p:boldItalic r:id="rId58"/>
    </p:embeddedFont>
    <p:embeddedFont>
      <p:font typeface="Lato Light"/>
      <p:regular r:id="rId59"/>
      <p:bold r:id="rId60"/>
      <p:italic r:id="rId61"/>
      <p:boldItalic r:id="rId62"/>
    </p:embeddedFont>
    <p:embeddedFont>
      <p:font typeface="Fira Sans Extra Condensed Medium"/>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LatoLight-boldItalic.fntdata"/><Relationship Id="rId61" Type="http://schemas.openxmlformats.org/officeDocument/2006/relationships/font" Target="fonts/LatoLight-italic.fntdata"/><Relationship Id="rId20" Type="http://schemas.openxmlformats.org/officeDocument/2006/relationships/slide" Target="slides/slide16.xml"/><Relationship Id="rId64" Type="http://schemas.openxmlformats.org/officeDocument/2006/relationships/font" Target="fonts/FiraSansExtraCondensedMedium-bold.fntdata"/><Relationship Id="rId63" Type="http://schemas.openxmlformats.org/officeDocument/2006/relationships/font" Target="fonts/FiraSansExtraCondensedMedium-regular.fntdata"/><Relationship Id="rId22" Type="http://schemas.openxmlformats.org/officeDocument/2006/relationships/slide" Target="slides/slide18.xml"/><Relationship Id="rId66" Type="http://schemas.openxmlformats.org/officeDocument/2006/relationships/font" Target="fonts/FiraSansExtraCondensedMedium-boldItalic.fntdata"/><Relationship Id="rId21" Type="http://schemas.openxmlformats.org/officeDocument/2006/relationships/slide" Target="slides/slide17.xml"/><Relationship Id="rId65" Type="http://schemas.openxmlformats.org/officeDocument/2006/relationships/font" Target="fonts/FiraSansExtraCondensedMedium-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LatoLight-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Economica-regular.fntdata"/><Relationship Id="rId50" Type="http://schemas.openxmlformats.org/officeDocument/2006/relationships/slide" Target="slides/slide46.xml"/><Relationship Id="rId53" Type="http://schemas.openxmlformats.org/officeDocument/2006/relationships/font" Target="fonts/Economica-italic.fntdata"/><Relationship Id="rId52" Type="http://schemas.openxmlformats.org/officeDocument/2006/relationships/font" Target="fonts/Economica-bold.fntdata"/><Relationship Id="rId11" Type="http://schemas.openxmlformats.org/officeDocument/2006/relationships/slide" Target="slides/slide7.xml"/><Relationship Id="rId55" Type="http://schemas.openxmlformats.org/officeDocument/2006/relationships/font" Target="fonts/Lato-regular.fntdata"/><Relationship Id="rId10" Type="http://schemas.openxmlformats.org/officeDocument/2006/relationships/slide" Target="slides/slide6.xml"/><Relationship Id="rId54" Type="http://schemas.openxmlformats.org/officeDocument/2006/relationships/font" Target="fonts/Economica-boldItalic.fntdata"/><Relationship Id="rId13" Type="http://schemas.openxmlformats.org/officeDocument/2006/relationships/slide" Target="slides/slide9.xml"/><Relationship Id="rId57" Type="http://schemas.openxmlformats.org/officeDocument/2006/relationships/font" Target="fonts/Lato-italic.fntdata"/><Relationship Id="rId12" Type="http://schemas.openxmlformats.org/officeDocument/2006/relationships/slide" Target="slides/slide8.xml"/><Relationship Id="rId56" Type="http://schemas.openxmlformats.org/officeDocument/2006/relationships/font" Target="fonts/Lato-bold.fntdata"/><Relationship Id="rId15" Type="http://schemas.openxmlformats.org/officeDocument/2006/relationships/slide" Target="slides/slide11.xml"/><Relationship Id="rId59" Type="http://schemas.openxmlformats.org/officeDocument/2006/relationships/font" Target="fonts/LatoLight-regular.fntdata"/><Relationship Id="rId14" Type="http://schemas.openxmlformats.org/officeDocument/2006/relationships/slide" Target="slides/slide10.xml"/><Relationship Id="rId58" Type="http://schemas.openxmlformats.org/officeDocument/2006/relationships/font" Target="fonts/Lato-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6563d59f79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563d59f79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8fc8d3b0d3_5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fc8d3b0d3_5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fc8d3b0d3_5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fc8d3b0d3_5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8fc8d3b0d3_5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fc8d3b0d3_5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8fc8d3b0d3_5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fc8d3b0d3_5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8fc8d3b0d3_5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fc8d3b0d3_5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8fc8d3b0d3_5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fc8d3b0d3_5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fc8d3b0d3_5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fc8d3b0d3_5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8fc8d3b0d3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8fc8d3b0d3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8fc8d3b0d3_5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fc8d3b0d3_5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8fc8d3b0d3_5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fc8d3b0d3_5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6563d59f7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563d59f7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8fc8d3b0d3_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8fc8d3b0d3_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8fc8d3b0d3_5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fc8d3b0d3_5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8fc8d3b0d3_7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8fc8d3b0d3_7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8fc8d3b0d3_7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fc8d3b0d3_7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8fc8d3b0d3_7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fc8d3b0d3_7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8fc8d3b0d3_7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8fc8d3b0d3_7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8fc8d3b0d3_5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fc8d3b0d3_5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8fc8d3b0d3_5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fc8d3b0d3_5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8fc8d3b0d3_5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8fc8d3b0d3_5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fc8d3b0d3_5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8fc8d3b0d3_5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6563d59f79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563d59f79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8fc8d3b0d3_5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fc8d3b0d3_5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70801d6717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70801d6717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8fc8d3b0d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8fc8d3b0d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6563d59f7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6563d59f7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70801d671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70801d671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8fc8d3b0d3_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8fc8d3b0d3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8fc8d3b0d3_6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8fc8d3b0d3_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8fc8d3b0d3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8fc8d3b0d3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6563d59f7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6563d59f7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8fc8d3b0d3_6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8fc8d3b0d3_6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8fc8d3b0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fc8d3b0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8fc8d3b0d3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8fc8d3b0d3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8fc8d3b0d3_1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8fc8d3b0d3_1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8fc8d3b0d3_1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8fc8d3b0d3_1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8fc8d3b0d3_1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8fc8d3b0d3_1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8fc8d3b0d3_1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8fc8d3b0d3_1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8fc8d3b0d3_1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8fc8d3b0d3_1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8fc8d3b0d3_1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8fc8d3b0d3_1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fc8d3b0d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fc8d3b0d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6563d59f7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563d59f7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6563d59f7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563d59f7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fc8d3b0d3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fc8d3b0d3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8fc8d3b0d3_5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8fc8d3b0d3_5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495800" y="560025"/>
            <a:ext cx="5757600" cy="20526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5976675" y="2633450"/>
            <a:ext cx="2241900" cy="792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219000" y="1424750"/>
            <a:ext cx="2339400" cy="658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36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1"/>
          <p:cNvSpPr txBox="1"/>
          <p:nvPr>
            <p:ph idx="2" type="title"/>
          </p:nvPr>
        </p:nvSpPr>
        <p:spPr>
          <a:xfrm>
            <a:off x="3050750" y="376125"/>
            <a:ext cx="304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11"/>
          <p:cNvSpPr txBox="1"/>
          <p:nvPr>
            <p:ph idx="1" type="subTitle"/>
          </p:nvPr>
        </p:nvSpPr>
        <p:spPr>
          <a:xfrm>
            <a:off x="1564750" y="1911546"/>
            <a:ext cx="1647900" cy="54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 name="Google Shape;41;p11"/>
          <p:cNvSpPr txBox="1"/>
          <p:nvPr>
            <p:ph hasCustomPrompt="1" idx="3" type="title"/>
          </p:nvPr>
        </p:nvSpPr>
        <p:spPr>
          <a:xfrm>
            <a:off x="1219000" y="2434641"/>
            <a:ext cx="2339400" cy="658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36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 name="Google Shape;42;p11"/>
          <p:cNvSpPr txBox="1"/>
          <p:nvPr>
            <p:ph idx="4" type="subTitle"/>
          </p:nvPr>
        </p:nvSpPr>
        <p:spPr>
          <a:xfrm>
            <a:off x="1564750" y="2921437"/>
            <a:ext cx="1647900" cy="54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 name="Google Shape;43;p11"/>
          <p:cNvSpPr txBox="1"/>
          <p:nvPr>
            <p:ph hasCustomPrompt="1" idx="5" type="title"/>
          </p:nvPr>
        </p:nvSpPr>
        <p:spPr>
          <a:xfrm>
            <a:off x="1219000" y="3444532"/>
            <a:ext cx="2339400" cy="658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36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4" name="Google Shape;44;p11"/>
          <p:cNvSpPr txBox="1"/>
          <p:nvPr>
            <p:ph idx="6" type="subTitle"/>
          </p:nvPr>
        </p:nvSpPr>
        <p:spPr>
          <a:xfrm>
            <a:off x="1564750" y="3931328"/>
            <a:ext cx="1647900" cy="54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12"/>
          <p:cNvSpPr txBox="1"/>
          <p:nvPr>
            <p:ph idx="1" type="subTitle"/>
          </p:nvPr>
        </p:nvSpPr>
        <p:spPr>
          <a:xfrm>
            <a:off x="1311004" y="35690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7" name="Google Shape;47;p12"/>
          <p:cNvSpPr txBox="1"/>
          <p:nvPr>
            <p:ph idx="2" type="subTitle"/>
          </p:nvPr>
        </p:nvSpPr>
        <p:spPr>
          <a:xfrm>
            <a:off x="3673231" y="3206993"/>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8" name="Google Shape;48;p12"/>
          <p:cNvSpPr txBox="1"/>
          <p:nvPr>
            <p:ph idx="3" type="subTitle"/>
          </p:nvPr>
        </p:nvSpPr>
        <p:spPr>
          <a:xfrm>
            <a:off x="5990071" y="355906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9" name="Google Shape;49;p12"/>
          <p:cNvSpPr txBox="1"/>
          <p:nvPr>
            <p:ph idx="4" type="subTitle"/>
          </p:nvPr>
        </p:nvSpPr>
        <p:spPr>
          <a:xfrm>
            <a:off x="1609025" y="2632700"/>
            <a:ext cx="122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Font typeface="Economica"/>
              <a:buNone/>
              <a:defRPr sz="2000">
                <a:latin typeface="Economica"/>
                <a:ea typeface="Economica"/>
                <a:cs typeface="Economica"/>
                <a:sym typeface="Economica"/>
              </a:defRPr>
            </a:lvl1pPr>
            <a:lvl2pPr lvl="1"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2pPr>
            <a:lvl3pPr lvl="2"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3pPr>
            <a:lvl4pPr lvl="3"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4pPr>
            <a:lvl5pPr lvl="4"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5pPr>
            <a:lvl6pPr lvl="5"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6pPr>
            <a:lvl7pPr lvl="6"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7pPr>
            <a:lvl8pPr lvl="7"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8pPr>
            <a:lvl9pPr lvl="8"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9pPr>
          </a:lstStyle>
          <a:p/>
        </p:txBody>
      </p:sp>
      <p:sp>
        <p:nvSpPr>
          <p:cNvPr id="50" name="Google Shape;50;p12"/>
          <p:cNvSpPr txBox="1"/>
          <p:nvPr>
            <p:ph idx="5" type="subTitle"/>
          </p:nvPr>
        </p:nvSpPr>
        <p:spPr>
          <a:xfrm>
            <a:off x="3673231" y="2158801"/>
            <a:ext cx="1818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Font typeface="Economica"/>
              <a:buNone/>
              <a:defRPr sz="2000">
                <a:latin typeface="Economica"/>
                <a:ea typeface="Economica"/>
                <a:cs typeface="Economica"/>
                <a:sym typeface="Economica"/>
              </a:defRPr>
            </a:lvl1pPr>
            <a:lvl2pPr lvl="1"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2pPr>
            <a:lvl3pPr lvl="2"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3pPr>
            <a:lvl4pPr lvl="3"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4pPr>
            <a:lvl5pPr lvl="4"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5pPr>
            <a:lvl6pPr lvl="5"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6pPr>
            <a:lvl7pPr lvl="6"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7pPr>
            <a:lvl8pPr lvl="7"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8pPr>
            <a:lvl9pPr lvl="8"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9pPr>
          </a:lstStyle>
          <a:p/>
        </p:txBody>
      </p:sp>
      <p:sp>
        <p:nvSpPr>
          <p:cNvPr id="51" name="Google Shape;51;p12"/>
          <p:cNvSpPr txBox="1"/>
          <p:nvPr>
            <p:ph idx="6" type="subTitle"/>
          </p:nvPr>
        </p:nvSpPr>
        <p:spPr>
          <a:xfrm>
            <a:off x="6202540" y="2617715"/>
            <a:ext cx="1467900" cy="60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Font typeface="Economica"/>
              <a:buNone/>
              <a:defRPr sz="2000">
                <a:latin typeface="Economica"/>
                <a:ea typeface="Economica"/>
                <a:cs typeface="Economica"/>
                <a:sym typeface="Economica"/>
              </a:defRPr>
            </a:lvl1pPr>
            <a:lvl2pPr lvl="1"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2pPr>
            <a:lvl3pPr lvl="2"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3pPr>
            <a:lvl4pPr lvl="3"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4pPr>
            <a:lvl5pPr lvl="4"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5pPr>
            <a:lvl6pPr lvl="5"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6pPr>
            <a:lvl7pPr lvl="6"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7pPr>
            <a:lvl8pPr lvl="7"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8pPr>
            <a:lvl9pPr lvl="8" rtl="0"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9pPr>
          </a:lstStyle>
          <a:p/>
        </p:txBody>
      </p:sp>
      <p:sp>
        <p:nvSpPr>
          <p:cNvPr id="52" name="Google Shape;52;p12"/>
          <p:cNvSpPr txBox="1"/>
          <p:nvPr>
            <p:ph type="title"/>
          </p:nvPr>
        </p:nvSpPr>
        <p:spPr>
          <a:xfrm>
            <a:off x="3050750" y="376125"/>
            <a:ext cx="304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4097251" y="1359073"/>
            <a:ext cx="16860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sz="2000">
                <a:solidFill>
                  <a:schemeClr val="accen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5" name="Google Shape;55;p13"/>
          <p:cNvSpPr txBox="1"/>
          <p:nvPr>
            <p:ph idx="1" type="subTitle"/>
          </p:nvPr>
        </p:nvSpPr>
        <p:spPr>
          <a:xfrm>
            <a:off x="4299600" y="1761048"/>
            <a:ext cx="14835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2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6" name="Google Shape;56;p13"/>
          <p:cNvSpPr txBox="1"/>
          <p:nvPr>
            <p:ph hasCustomPrompt="1" idx="2" type="title"/>
          </p:nvPr>
        </p:nvSpPr>
        <p:spPr>
          <a:xfrm>
            <a:off x="5614677" y="1518450"/>
            <a:ext cx="12531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57" name="Google Shape;57;p13"/>
          <p:cNvSpPr txBox="1"/>
          <p:nvPr>
            <p:ph idx="3" type="ctrTitle"/>
          </p:nvPr>
        </p:nvSpPr>
        <p:spPr>
          <a:xfrm>
            <a:off x="4372776" y="3631918"/>
            <a:ext cx="13776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sz="2000">
                <a:solidFill>
                  <a:schemeClr val="accen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8" name="Google Shape;58;p13"/>
          <p:cNvSpPr txBox="1"/>
          <p:nvPr>
            <p:ph idx="4" type="subTitle"/>
          </p:nvPr>
        </p:nvSpPr>
        <p:spPr>
          <a:xfrm>
            <a:off x="4366726" y="4032151"/>
            <a:ext cx="14415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2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9" name="Google Shape;59;p13"/>
          <p:cNvSpPr txBox="1"/>
          <p:nvPr>
            <p:ph hasCustomPrompt="1" idx="5" type="title"/>
          </p:nvPr>
        </p:nvSpPr>
        <p:spPr>
          <a:xfrm>
            <a:off x="5614677" y="2659574"/>
            <a:ext cx="12531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0" name="Google Shape;60;p13"/>
          <p:cNvSpPr txBox="1"/>
          <p:nvPr>
            <p:ph idx="6" type="ctrTitle"/>
          </p:nvPr>
        </p:nvSpPr>
        <p:spPr>
          <a:xfrm>
            <a:off x="6696247" y="2455700"/>
            <a:ext cx="16500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None/>
              <a:defRPr sz="2000">
                <a:solidFill>
                  <a:schemeClr val="accen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61" name="Google Shape;61;p13"/>
          <p:cNvSpPr txBox="1"/>
          <p:nvPr>
            <p:ph idx="7" type="subTitle"/>
          </p:nvPr>
        </p:nvSpPr>
        <p:spPr>
          <a:xfrm>
            <a:off x="6676267" y="2853909"/>
            <a:ext cx="1483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2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62" name="Google Shape;62;p13"/>
          <p:cNvSpPr txBox="1"/>
          <p:nvPr>
            <p:ph hasCustomPrompt="1" idx="8" type="title"/>
          </p:nvPr>
        </p:nvSpPr>
        <p:spPr>
          <a:xfrm>
            <a:off x="5614677" y="3800697"/>
            <a:ext cx="12531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3" name="Google Shape;63;p13"/>
          <p:cNvSpPr txBox="1"/>
          <p:nvPr>
            <p:ph idx="9" type="ctrTitle"/>
          </p:nvPr>
        </p:nvSpPr>
        <p:spPr>
          <a:xfrm>
            <a:off x="5136200" y="218975"/>
            <a:ext cx="21711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600"/>
              <a:buNone/>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3599375" y="2132550"/>
            <a:ext cx="1945200" cy="9696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66" name="Google Shape;66;p14"/>
          <p:cNvSpPr txBox="1"/>
          <p:nvPr>
            <p:ph idx="2" type="ctrTitle"/>
          </p:nvPr>
        </p:nvSpPr>
        <p:spPr>
          <a:xfrm>
            <a:off x="6483022" y="198080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2400"/>
              <a:buNone/>
              <a:defRPr sz="2000">
                <a:solidFill>
                  <a:schemeClr val="accent1"/>
                </a:solidFill>
              </a:defRPr>
            </a:lvl1pPr>
            <a:lvl2pPr lvl="1" rtl="0">
              <a:spcBef>
                <a:spcPts val="0"/>
              </a:spcBef>
              <a:spcAft>
                <a:spcPts val="0"/>
              </a:spcAft>
              <a:buClr>
                <a:srgbClr val="000000"/>
              </a:buClr>
              <a:buSzPts val="2400"/>
              <a:buNone/>
              <a:defRPr sz="2400">
                <a:solidFill>
                  <a:srgbClr val="000000"/>
                </a:solidFill>
              </a:defRPr>
            </a:lvl2pPr>
            <a:lvl3pPr lvl="2" rtl="0">
              <a:spcBef>
                <a:spcPts val="0"/>
              </a:spcBef>
              <a:spcAft>
                <a:spcPts val="0"/>
              </a:spcAft>
              <a:buClr>
                <a:srgbClr val="000000"/>
              </a:buClr>
              <a:buSzPts val="2400"/>
              <a:buNone/>
              <a:defRPr sz="2400">
                <a:solidFill>
                  <a:srgbClr val="000000"/>
                </a:solidFill>
              </a:defRPr>
            </a:lvl3pPr>
            <a:lvl4pPr lvl="3" rtl="0">
              <a:spcBef>
                <a:spcPts val="0"/>
              </a:spcBef>
              <a:spcAft>
                <a:spcPts val="0"/>
              </a:spcAft>
              <a:buClr>
                <a:srgbClr val="000000"/>
              </a:buClr>
              <a:buSzPts val="2400"/>
              <a:buNone/>
              <a:defRPr sz="2400">
                <a:solidFill>
                  <a:srgbClr val="000000"/>
                </a:solidFill>
              </a:defRPr>
            </a:lvl4pPr>
            <a:lvl5pPr lvl="4" rtl="0">
              <a:spcBef>
                <a:spcPts val="0"/>
              </a:spcBef>
              <a:spcAft>
                <a:spcPts val="0"/>
              </a:spcAft>
              <a:buClr>
                <a:srgbClr val="000000"/>
              </a:buClr>
              <a:buSzPts val="2400"/>
              <a:buNone/>
              <a:defRPr sz="2400">
                <a:solidFill>
                  <a:srgbClr val="000000"/>
                </a:solidFill>
              </a:defRPr>
            </a:lvl5pPr>
            <a:lvl6pPr lvl="5" rtl="0">
              <a:spcBef>
                <a:spcPts val="0"/>
              </a:spcBef>
              <a:spcAft>
                <a:spcPts val="0"/>
              </a:spcAft>
              <a:buClr>
                <a:srgbClr val="000000"/>
              </a:buClr>
              <a:buSzPts val="2400"/>
              <a:buNone/>
              <a:defRPr sz="2400">
                <a:solidFill>
                  <a:srgbClr val="000000"/>
                </a:solidFill>
              </a:defRPr>
            </a:lvl6pPr>
            <a:lvl7pPr lvl="6" rtl="0">
              <a:spcBef>
                <a:spcPts val="0"/>
              </a:spcBef>
              <a:spcAft>
                <a:spcPts val="0"/>
              </a:spcAft>
              <a:buClr>
                <a:srgbClr val="000000"/>
              </a:buClr>
              <a:buSzPts val="2400"/>
              <a:buNone/>
              <a:defRPr sz="2400">
                <a:solidFill>
                  <a:srgbClr val="000000"/>
                </a:solidFill>
              </a:defRPr>
            </a:lvl7pPr>
            <a:lvl8pPr lvl="7" rtl="0">
              <a:spcBef>
                <a:spcPts val="0"/>
              </a:spcBef>
              <a:spcAft>
                <a:spcPts val="0"/>
              </a:spcAft>
              <a:buClr>
                <a:srgbClr val="000000"/>
              </a:buClr>
              <a:buSzPts val="2400"/>
              <a:buNone/>
              <a:defRPr sz="2400">
                <a:solidFill>
                  <a:srgbClr val="000000"/>
                </a:solidFill>
              </a:defRPr>
            </a:lvl8pPr>
            <a:lvl9pPr lvl="8" rtl="0">
              <a:spcBef>
                <a:spcPts val="0"/>
              </a:spcBef>
              <a:spcAft>
                <a:spcPts val="0"/>
              </a:spcAft>
              <a:buClr>
                <a:srgbClr val="000000"/>
              </a:buClr>
              <a:buSzPts val="2400"/>
              <a:buNone/>
              <a:defRPr sz="2400">
                <a:solidFill>
                  <a:srgbClr val="000000"/>
                </a:solidFill>
              </a:defRPr>
            </a:lvl9pPr>
          </a:lstStyle>
          <a:p/>
        </p:txBody>
      </p:sp>
      <p:sp>
        <p:nvSpPr>
          <p:cNvPr id="67" name="Google Shape;67;p14"/>
          <p:cNvSpPr txBox="1"/>
          <p:nvPr>
            <p:ph idx="1" type="subTitle"/>
          </p:nvPr>
        </p:nvSpPr>
        <p:spPr>
          <a:xfrm>
            <a:off x="6483022" y="2395518"/>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a:lvl1pPr>
            <a:lvl2pPr lvl="1" rtl="0">
              <a:lnSpc>
                <a:spcPct val="100000"/>
              </a:lnSpc>
              <a:spcBef>
                <a:spcPts val="0"/>
              </a:spcBef>
              <a:spcAft>
                <a:spcPts val="0"/>
              </a:spcAft>
              <a:buClr>
                <a:srgbClr val="000000"/>
              </a:buClr>
              <a:buSzPts val="1400"/>
              <a:buNone/>
              <a:defRPr>
                <a:solidFill>
                  <a:srgbClr val="000000"/>
                </a:solidFill>
              </a:defRPr>
            </a:lvl2pPr>
            <a:lvl3pPr lvl="2" rtl="0">
              <a:lnSpc>
                <a:spcPct val="100000"/>
              </a:lnSpc>
              <a:spcBef>
                <a:spcPts val="0"/>
              </a:spcBef>
              <a:spcAft>
                <a:spcPts val="0"/>
              </a:spcAft>
              <a:buClr>
                <a:srgbClr val="000000"/>
              </a:buClr>
              <a:buSzPts val="1400"/>
              <a:buNone/>
              <a:defRPr>
                <a:solidFill>
                  <a:srgbClr val="000000"/>
                </a:solidFill>
              </a:defRPr>
            </a:lvl3pPr>
            <a:lvl4pPr lvl="3" rtl="0">
              <a:lnSpc>
                <a:spcPct val="100000"/>
              </a:lnSpc>
              <a:spcBef>
                <a:spcPts val="0"/>
              </a:spcBef>
              <a:spcAft>
                <a:spcPts val="0"/>
              </a:spcAft>
              <a:buClr>
                <a:srgbClr val="000000"/>
              </a:buClr>
              <a:buSzPts val="1400"/>
              <a:buNone/>
              <a:defRPr>
                <a:solidFill>
                  <a:srgbClr val="000000"/>
                </a:solidFill>
              </a:defRPr>
            </a:lvl4pPr>
            <a:lvl5pPr lvl="4" rtl="0">
              <a:lnSpc>
                <a:spcPct val="100000"/>
              </a:lnSpc>
              <a:spcBef>
                <a:spcPts val="0"/>
              </a:spcBef>
              <a:spcAft>
                <a:spcPts val="0"/>
              </a:spcAft>
              <a:buClr>
                <a:srgbClr val="000000"/>
              </a:buClr>
              <a:buSzPts val="1400"/>
              <a:buNone/>
              <a:defRPr>
                <a:solidFill>
                  <a:srgbClr val="000000"/>
                </a:solidFill>
              </a:defRPr>
            </a:lvl5pPr>
            <a:lvl6pPr lvl="5" rtl="0">
              <a:lnSpc>
                <a:spcPct val="100000"/>
              </a:lnSpc>
              <a:spcBef>
                <a:spcPts val="0"/>
              </a:spcBef>
              <a:spcAft>
                <a:spcPts val="0"/>
              </a:spcAft>
              <a:buClr>
                <a:srgbClr val="000000"/>
              </a:buClr>
              <a:buSzPts val="1400"/>
              <a:buNone/>
              <a:defRPr>
                <a:solidFill>
                  <a:srgbClr val="000000"/>
                </a:solidFill>
              </a:defRPr>
            </a:lvl6pPr>
            <a:lvl7pPr lvl="6" rtl="0">
              <a:lnSpc>
                <a:spcPct val="100000"/>
              </a:lnSpc>
              <a:spcBef>
                <a:spcPts val="0"/>
              </a:spcBef>
              <a:spcAft>
                <a:spcPts val="0"/>
              </a:spcAft>
              <a:buClr>
                <a:srgbClr val="000000"/>
              </a:buClr>
              <a:buSzPts val="1400"/>
              <a:buNone/>
              <a:defRPr>
                <a:solidFill>
                  <a:srgbClr val="000000"/>
                </a:solidFill>
              </a:defRPr>
            </a:lvl7pPr>
            <a:lvl8pPr lvl="7" rtl="0">
              <a:lnSpc>
                <a:spcPct val="100000"/>
              </a:lnSpc>
              <a:spcBef>
                <a:spcPts val="0"/>
              </a:spcBef>
              <a:spcAft>
                <a:spcPts val="0"/>
              </a:spcAft>
              <a:buClr>
                <a:srgbClr val="000000"/>
              </a:buClr>
              <a:buSzPts val="1400"/>
              <a:buNone/>
              <a:defRPr>
                <a:solidFill>
                  <a:srgbClr val="000000"/>
                </a:solidFill>
              </a:defRPr>
            </a:lvl8pPr>
            <a:lvl9pPr lvl="8" rtl="0">
              <a:lnSpc>
                <a:spcPct val="100000"/>
              </a:lnSpc>
              <a:spcBef>
                <a:spcPts val="0"/>
              </a:spcBef>
              <a:spcAft>
                <a:spcPts val="0"/>
              </a:spcAft>
              <a:buClr>
                <a:srgbClr val="000000"/>
              </a:buClr>
              <a:buSzPts val="1400"/>
              <a:buNone/>
              <a:defRPr>
                <a:solidFill>
                  <a:srgbClr val="000000"/>
                </a:solidFill>
              </a:defRPr>
            </a:lvl9pPr>
          </a:lstStyle>
          <a:p/>
        </p:txBody>
      </p:sp>
      <p:sp>
        <p:nvSpPr>
          <p:cNvPr id="68" name="Google Shape;68;p14"/>
          <p:cNvSpPr txBox="1"/>
          <p:nvPr>
            <p:ph hasCustomPrompt="1" idx="3" type="title"/>
          </p:nvPr>
        </p:nvSpPr>
        <p:spPr>
          <a:xfrm>
            <a:off x="5544574" y="2282860"/>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4"/>
          <p:cNvSpPr txBox="1"/>
          <p:nvPr>
            <p:ph idx="4" type="ctrTitle"/>
          </p:nvPr>
        </p:nvSpPr>
        <p:spPr>
          <a:xfrm>
            <a:off x="218772" y="2021734"/>
            <a:ext cx="2251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2400"/>
              <a:buNone/>
              <a:defRPr sz="2000">
                <a:solidFill>
                  <a:schemeClr val="accent1"/>
                </a:solidFill>
              </a:defRPr>
            </a:lvl1pPr>
            <a:lvl2pPr lvl="1" rtl="0" algn="r">
              <a:spcBef>
                <a:spcPts val="0"/>
              </a:spcBef>
              <a:spcAft>
                <a:spcPts val="0"/>
              </a:spcAft>
              <a:buClr>
                <a:srgbClr val="000000"/>
              </a:buClr>
              <a:buSzPts val="2400"/>
              <a:buNone/>
              <a:defRPr sz="2400">
                <a:solidFill>
                  <a:srgbClr val="000000"/>
                </a:solidFill>
              </a:defRPr>
            </a:lvl2pPr>
            <a:lvl3pPr lvl="2" rtl="0" algn="r">
              <a:spcBef>
                <a:spcPts val="0"/>
              </a:spcBef>
              <a:spcAft>
                <a:spcPts val="0"/>
              </a:spcAft>
              <a:buClr>
                <a:srgbClr val="000000"/>
              </a:buClr>
              <a:buSzPts val="2400"/>
              <a:buNone/>
              <a:defRPr sz="2400">
                <a:solidFill>
                  <a:srgbClr val="000000"/>
                </a:solidFill>
              </a:defRPr>
            </a:lvl3pPr>
            <a:lvl4pPr lvl="3" rtl="0" algn="r">
              <a:spcBef>
                <a:spcPts val="0"/>
              </a:spcBef>
              <a:spcAft>
                <a:spcPts val="0"/>
              </a:spcAft>
              <a:buClr>
                <a:srgbClr val="000000"/>
              </a:buClr>
              <a:buSzPts val="2400"/>
              <a:buNone/>
              <a:defRPr sz="2400">
                <a:solidFill>
                  <a:srgbClr val="000000"/>
                </a:solidFill>
              </a:defRPr>
            </a:lvl4pPr>
            <a:lvl5pPr lvl="4" rtl="0" algn="r">
              <a:spcBef>
                <a:spcPts val="0"/>
              </a:spcBef>
              <a:spcAft>
                <a:spcPts val="0"/>
              </a:spcAft>
              <a:buClr>
                <a:srgbClr val="000000"/>
              </a:buClr>
              <a:buSzPts val="2400"/>
              <a:buNone/>
              <a:defRPr sz="2400">
                <a:solidFill>
                  <a:srgbClr val="000000"/>
                </a:solidFill>
              </a:defRPr>
            </a:lvl5pPr>
            <a:lvl6pPr lvl="5" rtl="0" algn="r">
              <a:spcBef>
                <a:spcPts val="0"/>
              </a:spcBef>
              <a:spcAft>
                <a:spcPts val="0"/>
              </a:spcAft>
              <a:buClr>
                <a:srgbClr val="000000"/>
              </a:buClr>
              <a:buSzPts val="2400"/>
              <a:buNone/>
              <a:defRPr sz="2400">
                <a:solidFill>
                  <a:srgbClr val="000000"/>
                </a:solidFill>
              </a:defRPr>
            </a:lvl6pPr>
            <a:lvl7pPr lvl="6" rtl="0" algn="r">
              <a:spcBef>
                <a:spcPts val="0"/>
              </a:spcBef>
              <a:spcAft>
                <a:spcPts val="0"/>
              </a:spcAft>
              <a:buClr>
                <a:srgbClr val="000000"/>
              </a:buClr>
              <a:buSzPts val="2400"/>
              <a:buNone/>
              <a:defRPr sz="2400">
                <a:solidFill>
                  <a:srgbClr val="000000"/>
                </a:solidFill>
              </a:defRPr>
            </a:lvl7pPr>
            <a:lvl8pPr lvl="7" rtl="0" algn="r">
              <a:spcBef>
                <a:spcPts val="0"/>
              </a:spcBef>
              <a:spcAft>
                <a:spcPts val="0"/>
              </a:spcAft>
              <a:buClr>
                <a:srgbClr val="000000"/>
              </a:buClr>
              <a:buSzPts val="2400"/>
              <a:buNone/>
              <a:defRPr sz="2400">
                <a:solidFill>
                  <a:srgbClr val="000000"/>
                </a:solidFill>
              </a:defRPr>
            </a:lvl8pPr>
            <a:lvl9pPr lvl="8" rtl="0" algn="r">
              <a:spcBef>
                <a:spcPts val="0"/>
              </a:spcBef>
              <a:spcAft>
                <a:spcPts val="0"/>
              </a:spcAft>
              <a:buClr>
                <a:srgbClr val="000000"/>
              </a:buClr>
              <a:buSzPts val="2400"/>
              <a:buNone/>
              <a:defRPr sz="2400">
                <a:solidFill>
                  <a:srgbClr val="000000"/>
                </a:solidFill>
              </a:defRPr>
            </a:lvl9pPr>
          </a:lstStyle>
          <a:p/>
        </p:txBody>
      </p:sp>
      <p:sp>
        <p:nvSpPr>
          <p:cNvPr id="70" name="Google Shape;70;p14"/>
          <p:cNvSpPr txBox="1"/>
          <p:nvPr>
            <p:ph idx="5" type="subTitle"/>
          </p:nvPr>
        </p:nvSpPr>
        <p:spPr>
          <a:xfrm>
            <a:off x="564072" y="2436448"/>
            <a:ext cx="19065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400"/>
              <a:buNone/>
              <a:defRPr/>
            </a:lvl1pPr>
            <a:lvl2pPr lvl="1" rtl="0" algn="r">
              <a:lnSpc>
                <a:spcPct val="100000"/>
              </a:lnSpc>
              <a:spcBef>
                <a:spcPts val="0"/>
              </a:spcBef>
              <a:spcAft>
                <a:spcPts val="0"/>
              </a:spcAft>
              <a:buClr>
                <a:srgbClr val="000000"/>
              </a:buClr>
              <a:buSzPts val="1400"/>
              <a:buNone/>
              <a:defRPr>
                <a:solidFill>
                  <a:srgbClr val="000000"/>
                </a:solidFill>
              </a:defRPr>
            </a:lvl2pPr>
            <a:lvl3pPr lvl="2" rtl="0" algn="r">
              <a:lnSpc>
                <a:spcPct val="100000"/>
              </a:lnSpc>
              <a:spcBef>
                <a:spcPts val="0"/>
              </a:spcBef>
              <a:spcAft>
                <a:spcPts val="0"/>
              </a:spcAft>
              <a:buClr>
                <a:srgbClr val="000000"/>
              </a:buClr>
              <a:buSzPts val="1400"/>
              <a:buNone/>
              <a:defRPr>
                <a:solidFill>
                  <a:srgbClr val="000000"/>
                </a:solidFill>
              </a:defRPr>
            </a:lvl3pPr>
            <a:lvl4pPr lvl="3" rtl="0" algn="r">
              <a:lnSpc>
                <a:spcPct val="100000"/>
              </a:lnSpc>
              <a:spcBef>
                <a:spcPts val="0"/>
              </a:spcBef>
              <a:spcAft>
                <a:spcPts val="0"/>
              </a:spcAft>
              <a:buClr>
                <a:srgbClr val="000000"/>
              </a:buClr>
              <a:buSzPts val="1400"/>
              <a:buNone/>
              <a:defRPr>
                <a:solidFill>
                  <a:srgbClr val="000000"/>
                </a:solidFill>
              </a:defRPr>
            </a:lvl4pPr>
            <a:lvl5pPr lvl="4" rtl="0" algn="r">
              <a:lnSpc>
                <a:spcPct val="100000"/>
              </a:lnSpc>
              <a:spcBef>
                <a:spcPts val="0"/>
              </a:spcBef>
              <a:spcAft>
                <a:spcPts val="0"/>
              </a:spcAft>
              <a:buClr>
                <a:srgbClr val="000000"/>
              </a:buClr>
              <a:buSzPts val="1400"/>
              <a:buNone/>
              <a:defRPr>
                <a:solidFill>
                  <a:srgbClr val="000000"/>
                </a:solidFill>
              </a:defRPr>
            </a:lvl5pPr>
            <a:lvl6pPr lvl="5" rtl="0" algn="r">
              <a:lnSpc>
                <a:spcPct val="100000"/>
              </a:lnSpc>
              <a:spcBef>
                <a:spcPts val="0"/>
              </a:spcBef>
              <a:spcAft>
                <a:spcPts val="0"/>
              </a:spcAft>
              <a:buClr>
                <a:srgbClr val="000000"/>
              </a:buClr>
              <a:buSzPts val="1400"/>
              <a:buNone/>
              <a:defRPr>
                <a:solidFill>
                  <a:srgbClr val="000000"/>
                </a:solidFill>
              </a:defRPr>
            </a:lvl6pPr>
            <a:lvl7pPr lvl="6" rtl="0" algn="r">
              <a:lnSpc>
                <a:spcPct val="100000"/>
              </a:lnSpc>
              <a:spcBef>
                <a:spcPts val="0"/>
              </a:spcBef>
              <a:spcAft>
                <a:spcPts val="0"/>
              </a:spcAft>
              <a:buClr>
                <a:srgbClr val="000000"/>
              </a:buClr>
              <a:buSzPts val="1400"/>
              <a:buNone/>
              <a:defRPr>
                <a:solidFill>
                  <a:srgbClr val="000000"/>
                </a:solidFill>
              </a:defRPr>
            </a:lvl7pPr>
            <a:lvl8pPr lvl="7" rtl="0" algn="r">
              <a:lnSpc>
                <a:spcPct val="100000"/>
              </a:lnSpc>
              <a:spcBef>
                <a:spcPts val="0"/>
              </a:spcBef>
              <a:spcAft>
                <a:spcPts val="0"/>
              </a:spcAft>
              <a:buClr>
                <a:srgbClr val="000000"/>
              </a:buClr>
              <a:buSzPts val="1400"/>
              <a:buNone/>
              <a:defRPr>
                <a:solidFill>
                  <a:srgbClr val="000000"/>
                </a:solidFill>
              </a:defRPr>
            </a:lvl8pPr>
            <a:lvl9pPr lvl="8" rtl="0" algn="r">
              <a:lnSpc>
                <a:spcPct val="100000"/>
              </a:lnSpc>
              <a:spcBef>
                <a:spcPts val="0"/>
              </a:spcBef>
              <a:spcAft>
                <a:spcPts val="0"/>
              </a:spcAft>
              <a:buClr>
                <a:srgbClr val="000000"/>
              </a:buClr>
              <a:buSzPts val="1400"/>
              <a:buNone/>
              <a:defRPr>
                <a:solidFill>
                  <a:srgbClr val="000000"/>
                </a:solidFill>
              </a:defRPr>
            </a:lvl9pPr>
          </a:lstStyle>
          <a:p/>
        </p:txBody>
      </p:sp>
      <p:sp>
        <p:nvSpPr>
          <p:cNvPr id="71" name="Google Shape;71;p14"/>
          <p:cNvSpPr txBox="1"/>
          <p:nvPr>
            <p:ph hasCustomPrompt="1" idx="6" type="title"/>
          </p:nvPr>
        </p:nvSpPr>
        <p:spPr>
          <a:xfrm>
            <a:off x="2728593" y="2282850"/>
            <a:ext cx="7065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4800"/>
            </a:lvl1pPr>
            <a:lvl2pPr lvl="1"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5"/>
          <p:cNvSpPr txBox="1"/>
          <p:nvPr>
            <p:ph type="title"/>
          </p:nvPr>
        </p:nvSpPr>
        <p:spPr>
          <a:xfrm>
            <a:off x="2335550" y="376125"/>
            <a:ext cx="4473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5"/>
          <p:cNvSpPr txBox="1"/>
          <p:nvPr>
            <p:ph idx="2" type="title"/>
          </p:nvPr>
        </p:nvSpPr>
        <p:spPr>
          <a:xfrm>
            <a:off x="1477609" y="1711192"/>
            <a:ext cx="143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5" name="Google Shape;75;p15"/>
          <p:cNvSpPr txBox="1"/>
          <p:nvPr>
            <p:ph idx="1" type="subTitle"/>
          </p:nvPr>
        </p:nvSpPr>
        <p:spPr>
          <a:xfrm>
            <a:off x="1477609" y="2040204"/>
            <a:ext cx="1760400" cy="72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76" name="Google Shape;76;p15"/>
          <p:cNvSpPr txBox="1"/>
          <p:nvPr>
            <p:ph idx="3" type="title"/>
          </p:nvPr>
        </p:nvSpPr>
        <p:spPr>
          <a:xfrm>
            <a:off x="4039391" y="1711192"/>
            <a:ext cx="143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7" name="Google Shape;77;p15"/>
          <p:cNvSpPr txBox="1"/>
          <p:nvPr>
            <p:ph idx="4" type="subTitle"/>
          </p:nvPr>
        </p:nvSpPr>
        <p:spPr>
          <a:xfrm>
            <a:off x="4039391" y="2040204"/>
            <a:ext cx="1760400" cy="72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78" name="Google Shape;78;p15"/>
          <p:cNvSpPr txBox="1"/>
          <p:nvPr>
            <p:ph idx="5" type="title"/>
          </p:nvPr>
        </p:nvSpPr>
        <p:spPr>
          <a:xfrm>
            <a:off x="6591624" y="1711192"/>
            <a:ext cx="143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9" name="Google Shape;79;p15"/>
          <p:cNvSpPr txBox="1"/>
          <p:nvPr>
            <p:ph idx="6" type="subTitle"/>
          </p:nvPr>
        </p:nvSpPr>
        <p:spPr>
          <a:xfrm>
            <a:off x="6591624" y="2040204"/>
            <a:ext cx="1760400" cy="72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80" name="Google Shape;80;p15"/>
          <p:cNvSpPr txBox="1"/>
          <p:nvPr>
            <p:ph idx="7" type="title"/>
          </p:nvPr>
        </p:nvSpPr>
        <p:spPr>
          <a:xfrm>
            <a:off x="1477609" y="3079054"/>
            <a:ext cx="143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1" name="Google Shape;81;p15"/>
          <p:cNvSpPr txBox="1"/>
          <p:nvPr>
            <p:ph idx="8" type="subTitle"/>
          </p:nvPr>
        </p:nvSpPr>
        <p:spPr>
          <a:xfrm>
            <a:off x="1477609" y="3408591"/>
            <a:ext cx="1760400" cy="72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82" name="Google Shape;82;p15"/>
          <p:cNvSpPr txBox="1"/>
          <p:nvPr>
            <p:ph idx="9" type="title"/>
          </p:nvPr>
        </p:nvSpPr>
        <p:spPr>
          <a:xfrm>
            <a:off x="4039391" y="3079054"/>
            <a:ext cx="143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3" name="Google Shape;83;p15"/>
          <p:cNvSpPr txBox="1"/>
          <p:nvPr>
            <p:ph idx="13" type="subTitle"/>
          </p:nvPr>
        </p:nvSpPr>
        <p:spPr>
          <a:xfrm>
            <a:off x="4039391" y="3408591"/>
            <a:ext cx="1760400" cy="72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84" name="Google Shape;84;p15"/>
          <p:cNvSpPr txBox="1"/>
          <p:nvPr>
            <p:ph idx="14" type="title"/>
          </p:nvPr>
        </p:nvSpPr>
        <p:spPr>
          <a:xfrm>
            <a:off x="6591624" y="3079054"/>
            <a:ext cx="143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5" name="Google Shape;85;p15"/>
          <p:cNvSpPr txBox="1"/>
          <p:nvPr>
            <p:ph idx="15" type="subTitle"/>
          </p:nvPr>
        </p:nvSpPr>
        <p:spPr>
          <a:xfrm>
            <a:off x="6591624" y="3408591"/>
            <a:ext cx="1760400" cy="72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6"/>
          <p:cNvSpPr txBox="1"/>
          <p:nvPr>
            <p:ph type="title"/>
          </p:nvPr>
        </p:nvSpPr>
        <p:spPr>
          <a:xfrm>
            <a:off x="2335550" y="376125"/>
            <a:ext cx="4473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16"/>
          <p:cNvSpPr txBox="1"/>
          <p:nvPr>
            <p:ph idx="2" type="title"/>
          </p:nvPr>
        </p:nvSpPr>
        <p:spPr>
          <a:xfrm>
            <a:off x="1813550" y="1711192"/>
            <a:ext cx="14394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000">
                <a:solidFill>
                  <a:schemeClr val="accent1"/>
                </a:solidFill>
              </a:defRPr>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sp>
        <p:nvSpPr>
          <p:cNvPr id="89" name="Google Shape;89;p16"/>
          <p:cNvSpPr txBox="1"/>
          <p:nvPr>
            <p:ph idx="1" type="subTitle"/>
          </p:nvPr>
        </p:nvSpPr>
        <p:spPr>
          <a:xfrm>
            <a:off x="1492550" y="2047675"/>
            <a:ext cx="1760400" cy="72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200"/>
            </a:lvl1pPr>
            <a:lvl2pPr lvl="1" rtl="0" algn="r">
              <a:lnSpc>
                <a:spcPct val="100000"/>
              </a:lnSpc>
              <a:spcBef>
                <a:spcPts val="0"/>
              </a:spcBef>
              <a:spcAft>
                <a:spcPts val="0"/>
              </a:spcAft>
              <a:buSzPts val="1200"/>
              <a:buNone/>
              <a:defRPr sz="1200"/>
            </a:lvl2pPr>
            <a:lvl3pPr lvl="2" rtl="0" algn="r">
              <a:lnSpc>
                <a:spcPct val="100000"/>
              </a:lnSpc>
              <a:spcBef>
                <a:spcPts val="0"/>
              </a:spcBef>
              <a:spcAft>
                <a:spcPts val="0"/>
              </a:spcAft>
              <a:buSzPts val="1200"/>
              <a:buNone/>
              <a:defRPr sz="1200"/>
            </a:lvl3pPr>
            <a:lvl4pPr lvl="3" rtl="0" algn="r">
              <a:lnSpc>
                <a:spcPct val="100000"/>
              </a:lnSpc>
              <a:spcBef>
                <a:spcPts val="0"/>
              </a:spcBef>
              <a:spcAft>
                <a:spcPts val="0"/>
              </a:spcAft>
              <a:buSzPts val="1200"/>
              <a:buNone/>
              <a:defRPr sz="1200"/>
            </a:lvl4pPr>
            <a:lvl5pPr lvl="4" rtl="0" algn="r">
              <a:lnSpc>
                <a:spcPct val="100000"/>
              </a:lnSpc>
              <a:spcBef>
                <a:spcPts val="0"/>
              </a:spcBef>
              <a:spcAft>
                <a:spcPts val="0"/>
              </a:spcAft>
              <a:buSzPts val="1200"/>
              <a:buNone/>
              <a:defRPr sz="1200"/>
            </a:lvl5pPr>
            <a:lvl6pPr lvl="5" rtl="0" algn="r">
              <a:lnSpc>
                <a:spcPct val="100000"/>
              </a:lnSpc>
              <a:spcBef>
                <a:spcPts val="0"/>
              </a:spcBef>
              <a:spcAft>
                <a:spcPts val="0"/>
              </a:spcAft>
              <a:buSzPts val="1200"/>
              <a:buNone/>
              <a:defRPr sz="1200"/>
            </a:lvl6pPr>
            <a:lvl7pPr lvl="6" rtl="0" algn="r">
              <a:lnSpc>
                <a:spcPct val="100000"/>
              </a:lnSpc>
              <a:spcBef>
                <a:spcPts val="0"/>
              </a:spcBef>
              <a:spcAft>
                <a:spcPts val="0"/>
              </a:spcAft>
              <a:buSzPts val="1200"/>
              <a:buNone/>
              <a:defRPr sz="1200"/>
            </a:lvl7pPr>
            <a:lvl8pPr lvl="7" rtl="0" algn="r">
              <a:lnSpc>
                <a:spcPct val="100000"/>
              </a:lnSpc>
              <a:spcBef>
                <a:spcPts val="0"/>
              </a:spcBef>
              <a:spcAft>
                <a:spcPts val="0"/>
              </a:spcAft>
              <a:buSzPts val="1200"/>
              <a:buNone/>
              <a:defRPr sz="1200"/>
            </a:lvl8pPr>
            <a:lvl9pPr lvl="8" rtl="0" algn="r">
              <a:lnSpc>
                <a:spcPct val="100000"/>
              </a:lnSpc>
              <a:spcBef>
                <a:spcPts val="0"/>
              </a:spcBef>
              <a:spcAft>
                <a:spcPts val="0"/>
              </a:spcAft>
              <a:buSzPts val="1200"/>
              <a:buNone/>
              <a:defRPr sz="1200"/>
            </a:lvl9pPr>
          </a:lstStyle>
          <a:p/>
        </p:txBody>
      </p:sp>
      <p:sp>
        <p:nvSpPr>
          <p:cNvPr id="90" name="Google Shape;90;p16"/>
          <p:cNvSpPr txBox="1"/>
          <p:nvPr>
            <p:ph idx="3" type="title"/>
          </p:nvPr>
        </p:nvSpPr>
        <p:spPr>
          <a:xfrm>
            <a:off x="5871630" y="1711192"/>
            <a:ext cx="143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solidFill>
                  <a:schemeClr val="accen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1" name="Google Shape;91;p16"/>
          <p:cNvSpPr txBox="1"/>
          <p:nvPr>
            <p:ph idx="4" type="subTitle"/>
          </p:nvPr>
        </p:nvSpPr>
        <p:spPr>
          <a:xfrm>
            <a:off x="5871630" y="2047675"/>
            <a:ext cx="1760400" cy="72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92" name="Google Shape;92;p16"/>
          <p:cNvSpPr txBox="1"/>
          <p:nvPr>
            <p:ph idx="5" type="title"/>
          </p:nvPr>
        </p:nvSpPr>
        <p:spPr>
          <a:xfrm>
            <a:off x="1813550" y="3079054"/>
            <a:ext cx="14394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000">
                <a:solidFill>
                  <a:schemeClr val="accent1"/>
                </a:solidFill>
              </a:defRPr>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sp>
        <p:nvSpPr>
          <p:cNvPr id="93" name="Google Shape;93;p16"/>
          <p:cNvSpPr txBox="1"/>
          <p:nvPr>
            <p:ph idx="6" type="subTitle"/>
          </p:nvPr>
        </p:nvSpPr>
        <p:spPr>
          <a:xfrm>
            <a:off x="1492550" y="3410027"/>
            <a:ext cx="1760400" cy="72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200"/>
            </a:lvl1pPr>
            <a:lvl2pPr lvl="1" rtl="0" algn="r">
              <a:lnSpc>
                <a:spcPct val="100000"/>
              </a:lnSpc>
              <a:spcBef>
                <a:spcPts val="0"/>
              </a:spcBef>
              <a:spcAft>
                <a:spcPts val="0"/>
              </a:spcAft>
              <a:buSzPts val="1200"/>
              <a:buNone/>
              <a:defRPr sz="1200"/>
            </a:lvl2pPr>
            <a:lvl3pPr lvl="2" rtl="0" algn="r">
              <a:lnSpc>
                <a:spcPct val="100000"/>
              </a:lnSpc>
              <a:spcBef>
                <a:spcPts val="0"/>
              </a:spcBef>
              <a:spcAft>
                <a:spcPts val="0"/>
              </a:spcAft>
              <a:buSzPts val="1200"/>
              <a:buNone/>
              <a:defRPr sz="1200"/>
            </a:lvl3pPr>
            <a:lvl4pPr lvl="3" rtl="0" algn="r">
              <a:lnSpc>
                <a:spcPct val="100000"/>
              </a:lnSpc>
              <a:spcBef>
                <a:spcPts val="0"/>
              </a:spcBef>
              <a:spcAft>
                <a:spcPts val="0"/>
              </a:spcAft>
              <a:buSzPts val="1200"/>
              <a:buNone/>
              <a:defRPr sz="1200"/>
            </a:lvl4pPr>
            <a:lvl5pPr lvl="4" rtl="0" algn="r">
              <a:lnSpc>
                <a:spcPct val="100000"/>
              </a:lnSpc>
              <a:spcBef>
                <a:spcPts val="0"/>
              </a:spcBef>
              <a:spcAft>
                <a:spcPts val="0"/>
              </a:spcAft>
              <a:buSzPts val="1200"/>
              <a:buNone/>
              <a:defRPr sz="1200"/>
            </a:lvl5pPr>
            <a:lvl6pPr lvl="5" rtl="0" algn="r">
              <a:lnSpc>
                <a:spcPct val="100000"/>
              </a:lnSpc>
              <a:spcBef>
                <a:spcPts val="0"/>
              </a:spcBef>
              <a:spcAft>
                <a:spcPts val="0"/>
              </a:spcAft>
              <a:buSzPts val="1200"/>
              <a:buNone/>
              <a:defRPr sz="1200"/>
            </a:lvl6pPr>
            <a:lvl7pPr lvl="6" rtl="0" algn="r">
              <a:lnSpc>
                <a:spcPct val="100000"/>
              </a:lnSpc>
              <a:spcBef>
                <a:spcPts val="0"/>
              </a:spcBef>
              <a:spcAft>
                <a:spcPts val="0"/>
              </a:spcAft>
              <a:buSzPts val="1200"/>
              <a:buNone/>
              <a:defRPr sz="1200"/>
            </a:lvl7pPr>
            <a:lvl8pPr lvl="7" rtl="0" algn="r">
              <a:lnSpc>
                <a:spcPct val="100000"/>
              </a:lnSpc>
              <a:spcBef>
                <a:spcPts val="0"/>
              </a:spcBef>
              <a:spcAft>
                <a:spcPts val="0"/>
              </a:spcAft>
              <a:buSzPts val="1200"/>
              <a:buNone/>
              <a:defRPr sz="1200"/>
            </a:lvl8pPr>
            <a:lvl9pPr lvl="8" rtl="0" algn="r">
              <a:lnSpc>
                <a:spcPct val="100000"/>
              </a:lnSpc>
              <a:spcBef>
                <a:spcPts val="0"/>
              </a:spcBef>
              <a:spcAft>
                <a:spcPts val="0"/>
              </a:spcAft>
              <a:buSzPts val="1200"/>
              <a:buNone/>
              <a:defRPr sz="1200"/>
            </a:lvl9pPr>
          </a:lstStyle>
          <a:p/>
        </p:txBody>
      </p:sp>
      <p:sp>
        <p:nvSpPr>
          <p:cNvPr id="94" name="Google Shape;94;p16"/>
          <p:cNvSpPr txBox="1"/>
          <p:nvPr>
            <p:ph idx="7" type="title"/>
          </p:nvPr>
        </p:nvSpPr>
        <p:spPr>
          <a:xfrm>
            <a:off x="5871630" y="3079054"/>
            <a:ext cx="143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solidFill>
                  <a:schemeClr val="accen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5" name="Google Shape;95;p16"/>
          <p:cNvSpPr txBox="1"/>
          <p:nvPr>
            <p:ph idx="8" type="subTitle"/>
          </p:nvPr>
        </p:nvSpPr>
        <p:spPr>
          <a:xfrm>
            <a:off x="5871630" y="3410027"/>
            <a:ext cx="1760400" cy="72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17"/>
          <p:cNvSpPr txBox="1"/>
          <p:nvPr>
            <p:ph type="title"/>
          </p:nvPr>
        </p:nvSpPr>
        <p:spPr>
          <a:xfrm>
            <a:off x="2342550" y="368825"/>
            <a:ext cx="4458600" cy="627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17"/>
          <p:cNvSpPr txBox="1"/>
          <p:nvPr>
            <p:ph idx="1" type="body"/>
          </p:nvPr>
        </p:nvSpPr>
        <p:spPr>
          <a:xfrm>
            <a:off x="937700" y="1453708"/>
            <a:ext cx="7268700" cy="17349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Clr>
                <a:srgbClr val="434343"/>
              </a:buClr>
              <a:buSzPts val="1200"/>
              <a:buAutoNum type="arabicPeriod"/>
              <a:defRPr sz="1200"/>
            </a:lvl1pPr>
            <a:lvl2pPr indent="-304800" lvl="1" marL="914400" rtl="0">
              <a:spcBef>
                <a:spcPts val="1600"/>
              </a:spcBef>
              <a:spcAft>
                <a:spcPts val="0"/>
              </a:spcAft>
              <a:buClr>
                <a:srgbClr val="434343"/>
              </a:buClr>
              <a:buSzPts val="1200"/>
              <a:buFont typeface="Roboto Condensed Light"/>
              <a:buAutoNum type="alphaLcPeriod"/>
              <a:defRPr/>
            </a:lvl2pPr>
            <a:lvl3pPr indent="-304800" lvl="2" marL="1371600" rtl="0">
              <a:spcBef>
                <a:spcPts val="1600"/>
              </a:spcBef>
              <a:spcAft>
                <a:spcPts val="0"/>
              </a:spcAft>
              <a:buClr>
                <a:srgbClr val="434343"/>
              </a:buClr>
              <a:buSzPts val="1200"/>
              <a:buFont typeface="Roboto Condensed Light"/>
              <a:buAutoNum type="romanLcPeriod"/>
              <a:defRPr/>
            </a:lvl3pPr>
            <a:lvl4pPr indent="-304800" lvl="3" marL="1828800" rtl="0">
              <a:spcBef>
                <a:spcPts val="1600"/>
              </a:spcBef>
              <a:spcAft>
                <a:spcPts val="0"/>
              </a:spcAft>
              <a:buClr>
                <a:srgbClr val="434343"/>
              </a:buClr>
              <a:buSzPts val="1200"/>
              <a:buFont typeface="Roboto Condensed Light"/>
              <a:buAutoNum type="arabicPeriod"/>
              <a:defRPr/>
            </a:lvl4pPr>
            <a:lvl5pPr indent="-304800" lvl="4" marL="2286000" rtl="0">
              <a:spcBef>
                <a:spcPts val="1600"/>
              </a:spcBef>
              <a:spcAft>
                <a:spcPts val="0"/>
              </a:spcAft>
              <a:buClr>
                <a:srgbClr val="434343"/>
              </a:buClr>
              <a:buSzPts val="1200"/>
              <a:buFont typeface="Roboto Condensed Light"/>
              <a:buAutoNum type="alphaLcPeriod"/>
              <a:defRPr/>
            </a:lvl5pPr>
            <a:lvl6pPr indent="-304800" lvl="5" marL="2743200" rtl="0">
              <a:spcBef>
                <a:spcPts val="1600"/>
              </a:spcBef>
              <a:spcAft>
                <a:spcPts val="0"/>
              </a:spcAft>
              <a:buClr>
                <a:srgbClr val="434343"/>
              </a:buClr>
              <a:buSzPts val="1200"/>
              <a:buFont typeface="Roboto Condensed Light"/>
              <a:buAutoNum type="romanLcPeriod"/>
              <a:defRPr/>
            </a:lvl6pPr>
            <a:lvl7pPr indent="-304800" lvl="6" marL="3200400" rtl="0">
              <a:spcBef>
                <a:spcPts val="1600"/>
              </a:spcBef>
              <a:spcAft>
                <a:spcPts val="0"/>
              </a:spcAft>
              <a:buClr>
                <a:srgbClr val="434343"/>
              </a:buClr>
              <a:buSzPts val="1200"/>
              <a:buFont typeface="Roboto Condensed Light"/>
              <a:buAutoNum type="arabicPeriod"/>
              <a:defRPr/>
            </a:lvl7pPr>
            <a:lvl8pPr indent="-304800" lvl="7" marL="3657600" rtl="0">
              <a:spcBef>
                <a:spcPts val="1600"/>
              </a:spcBef>
              <a:spcAft>
                <a:spcPts val="0"/>
              </a:spcAft>
              <a:buClr>
                <a:srgbClr val="434343"/>
              </a:buClr>
              <a:buSzPts val="1200"/>
              <a:buFont typeface="Roboto Condensed Light"/>
              <a:buAutoNum type="alphaLcPeriod"/>
              <a:defRPr/>
            </a:lvl8pPr>
            <a:lvl9pPr indent="-304800" lvl="8" marL="4114800" rtl="0">
              <a:spcBef>
                <a:spcPts val="1600"/>
              </a:spcBef>
              <a:spcAft>
                <a:spcPts val="1600"/>
              </a:spcAft>
              <a:buClr>
                <a:srgbClr val="434343"/>
              </a:buClr>
              <a:buSzPts val="1200"/>
              <a:buFont typeface="Roboto Condensed Light"/>
              <a:buAutoNum type="romanLcPerio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18"/>
          <p:cNvSpPr txBox="1"/>
          <p:nvPr>
            <p:ph type="title"/>
          </p:nvPr>
        </p:nvSpPr>
        <p:spPr>
          <a:xfrm>
            <a:off x="3050750" y="376125"/>
            <a:ext cx="304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19"/>
          <p:cNvSpPr txBox="1"/>
          <p:nvPr>
            <p:ph type="title"/>
          </p:nvPr>
        </p:nvSpPr>
        <p:spPr>
          <a:xfrm>
            <a:off x="3050750" y="376125"/>
            <a:ext cx="304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p:cSld name="TITLE_ONLY_2_1">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0"/>
          <p:cNvSpPr txBox="1"/>
          <p:nvPr>
            <p:ph type="title"/>
          </p:nvPr>
        </p:nvSpPr>
        <p:spPr>
          <a:xfrm>
            <a:off x="3050750" y="376125"/>
            <a:ext cx="304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 name="Google Shape;105;p20"/>
          <p:cNvSpPr txBox="1"/>
          <p:nvPr>
            <p:ph idx="1" type="subTitle"/>
          </p:nvPr>
        </p:nvSpPr>
        <p:spPr>
          <a:xfrm>
            <a:off x="6948900" y="954825"/>
            <a:ext cx="1412100" cy="72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200"/>
            </a:lvl1pPr>
            <a:lvl2pPr lvl="1" rtl="0" algn="r">
              <a:lnSpc>
                <a:spcPct val="100000"/>
              </a:lnSpc>
              <a:spcBef>
                <a:spcPts val="0"/>
              </a:spcBef>
              <a:spcAft>
                <a:spcPts val="0"/>
              </a:spcAft>
              <a:buSzPts val="1200"/>
              <a:buNone/>
              <a:defRPr sz="1200"/>
            </a:lvl2pPr>
            <a:lvl3pPr lvl="2" rtl="0" algn="r">
              <a:lnSpc>
                <a:spcPct val="100000"/>
              </a:lnSpc>
              <a:spcBef>
                <a:spcPts val="0"/>
              </a:spcBef>
              <a:spcAft>
                <a:spcPts val="0"/>
              </a:spcAft>
              <a:buSzPts val="1200"/>
              <a:buNone/>
              <a:defRPr sz="1200"/>
            </a:lvl3pPr>
            <a:lvl4pPr lvl="3" rtl="0" algn="r">
              <a:lnSpc>
                <a:spcPct val="100000"/>
              </a:lnSpc>
              <a:spcBef>
                <a:spcPts val="0"/>
              </a:spcBef>
              <a:spcAft>
                <a:spcPts val="0"/>
              </a:spcAft>
              <a:buSzPts val="1200"/>
              <a:buNone/>
              <a:defRPr sz="1200"/>
            </a:lvl4pPr>
            <a:lvl5pPr lvl="4" rtl="0" algn="r">
              <a:lnSpc>
                <a:spcPct val="100000"/>
              </a:lnSpc>
              <a:spcBef>
                <a:spcPts val="0"/>
              </a:spcBef>
              <a:spcAft>
                <a:spcPts val="0"/>
              </a:spcAft>
              <a:buSzPts val="1200"/>
              <a:buNone/>
              <a:defRPr sz="1200"/>
            </a:lvl5pPr>
            <a:lvl6pPr lvl="5" rtl="0" algn="r">
              <a:lnSpc>
                <a:spcPct val="100000"/>
              </a:lnSpc>
              <a:spcBef>
                <a:spcPts val="0"/>
              </a:spcBef>
              <a:spcAft>
                <a:spcPts val="0"/>
              </a:spcAft>
              <a:buSzPts val="1200"/>
              <a:buNone/>
              <a:defRPr sz="1200"/>
            </a:lvl6pPr>
            <a:lvl7pPr lvl="6" rtl="0" algn="r">
              <a:lnSpc>
                <a:spcPct val="100000"/>
              </a:lnSpc>
              <a:spcBef>
                <a:spcPts val="0"/>
              </a:spcBef>
              <a:spcAft>
                <a:spcPts val="0"/>
              </a:spcAft>
              <a:buSzPts val="1200"/>
              <a:buNone/>
              <a:defRPr sz="1200"/>
            </a:lvl7pPr>
            <a:lvl8pPr lvl="7" rtl="0" algn="r">
              <a:lnSpc>
                <a:spcPct val="100000"/>
              </a:lnSpc>
              <a:spcBef>
                <a:spcPts val="0"/>
              </a:spcBef>
              <a:spcAft>
                <a:spcPts val="0"/>
              </a:spcAft>
              <a:buSzPts val="1200"/>
              <a:buNone/>
              <a:defRPr sz="1200"/>
            </a:lvl8pPr>
            <a:lvl9pPr lvl="8" rtl="0" algn="r">
              <a:lnSpc>
                <a:spcPct val="100000"/>
              </a:lnSpc>
              <a:spcBef>
                <a:spcPts val="0"/>
              </a:spcBef>
              <a:spcAft>
                <a:spcPts val="0"/>
              </a:spcAft>
              <a:buSzPts val="1200"/>
              <a:buNone/>
              <a:defRPr sz="1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640200" y="2428900"/>
            <a:ext cx="4045200" cy="14823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30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 name="Google Shape;13;p3"/>
          <p:cNvSpPr txBox="1"/>
          <p:nvPr>
            <p:ph idx="1" type="subTitle"/>
          </p:nvPr>
        </p:nvSpPr>
        <p:spPr>
          <a:xfrm>
            <a:off x="640200" y="3846400"/>
            <a:ext cx="22104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 name="Google Shape;14;p3"/>
          <p:cNvSpPr txBox="1"/>
          <p:nvPr>
            <p:ph hasCustomPrompt="1" idx="2" type="title"/>
          </p:nvPr>
        </p:nvSpPr>
        <p:spPr>
          <a:xfrm>
            <a:off x="6118448" y="753680"/>
            <a:ext cx="1868400" cy="122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48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1"/>
          <p:cNvSpPr txBox="1"/>
          <p:nvPr>
            <p:ph type="title"/>
          </p:nvPr>
        </p:nvSpPr>
        <p:spPr>
          <a:xfrm>
            <a:off x="-358269" y="84950"/>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8" name="Google Shape;108;p21"/>
          <p:cNvSpPr txBox="1"/>
          <p:nvPr>
            <p:ph idx="1" type="subTitle"/>
          </p:nvPr>
        </p:nvSpPr>
        <p:spPr>
          <a:xfrm>
            <a:off x="4448947" y="3060600"/>
            <a:ext cx="4045200" cy="953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9" name="Google Shape;109;p21"/>
          <p:cNvSpPr txBox="1"/>
          <p:nvPr/>
        </p:nvSpPr>
        <p:spPr>
          <a:xfrm>
            <a:off x="5545725" y="3663154"/>
            <a:ext cx="2960400" cy="9315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300"/>
              </a:spcBef>
              <a:spcAft>
                <a:spcPts val="0"/>
              </a:spcAft>
              <a:buNone/>
            </a:pPr>
            <a:r>
              <a:rPr lang="en" sz="1000">
                <a:solidFill>
                  <a:schemeClr val="lt1"/>
                </a:solidFill>
                <a:latin typeface="Lato Light"/>
                <a:ea typeface="Lato Light"/>
                <a:cs typeface="Lato Light"/>
                <a:sym typeface="Lato Light"/>
              </a:rPr>
              <a:t>CREDITS: This presentation template was created by </a:t>
            </a:r>
            <a:r>
              <a:rPr b="1" lang="en" sz="1000">
                <a:solidFill>
                  <a:schemeClr val="lt1"/>
                </a:solidFill>
                <a:uFill>
                  <a:noFill/>
                </a:uFill>
                <a:latin typeface="Lato"/>
                <a:ea typeface="Lato"/>
                <a:cs typeface="Lato"/>
                <a:sym typeface="Lato"/>
                <a:hlinkClick r:id="rId3"/>
              </a:rPr>
              <a:t>Slidesgo</a:t>
            </a:r>
            <a:r>
              <a:rPr lang="en" sz="1000">
                <a:solidFill>
                  <a:schemeClr val="lt1"/>
                </a:solidFill>
                <a:latin typeface="Lato Light"/>
                <a:ea typeface="Lato Light"/>
                <a:cs typeface="Lato Light"/>
                <a:sym typeface="Lato Light"/>
              </a:rPr>
              <a:t>, including icons by </a:t>
            </a:r>
            <a:r>
              <a:rPr b="1" lang="en" sz="1000">
                <a:solidFill>
                  <a:schemeClr val="lt1"/>
                </a:solidFill>
                <a:uFill>
                  <a:noFill/>
                </a:uFill>
                <a:latin typeface="Lato"/>
                <a:ea typeface="Lato"/>
                <a:cs typeface="Lato"/>
                <a:sym typeface="Lato"/>
                <a:hlinkClick r:id="rId4"/>
              </a:rPr>
              <a:t>Flaticon</a:t>
            </a:r>
            <a:r>
              <a:rPr lang="en" sz="1000">
                <a:solidFill>
                  <a:schemeClr val="lt1"/>
                </a:solidFill>
                <a:latin typeface="Lato Light"/>
                <a:ea typeface="Lato Light"/>
                <a:cs typeface="Lato Light"/>
                <a:sym typeface="Lato Light"/>
              </a:rPr>
              <a:t>, and infographics &amp; images by </a:t>
            </a:r>
            <a:r>
              <a:rPr b="1" lang="en" sz="1000">
                <a:solidFill>
                  <a:schemeClr val="lt1"/>
                </a:solidFill>
                <a:uFill>
                  <a:noFill/>
                </a:uFill>
                <a:latin typeface="Lato"/>
                <a:ea typeface="Lato"/>
                <a:cs typeface="Lato"/>
                <a:sym typeface="Lato"/>
                <a:hlinkClick r:id="rId5"/>
              </a:rPr>
              <a:t>Freepik</a:t>
            </a:r>
            <a:endParaRPr b="1" sz="1000">
              <a:solidFill>
                <a:schemeClr val="lt1"/>
              </a:solidFill>
              <a:latin typeface="Lato"/>
              <a:ea typeface="Lato"/>
              <a:cs typeface="Lato"/>
              <a:sym typeface="La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TITLE_ONLY_1_1">
    <p:spTree>
      <p:nvGrpSpPr>
        <p:cNvPr id="110" name="Shape 110"/>
        <p:cNvGrpSpPr/>
        <p:nvPr/>
      </p:nvGrpSpPr>
      <p:grpSpPr>
        <a:xfrm>
          <a:off x="0" y="0"/>
          <a:ext cx="0" cy="0"/>
          <a:chOff x="0" y="0"/>
          <a:chExt cx="0" cy="0"/>
        </a:xfrm>
      </p:grpSpPr>
      <p:sp>
        <p:nvSpPr>
          <p:cNvPr id="111" name="Google Shape;111;p22"/>
          <p:cNvSpPr txBox="1"/>
          <p:nvPr>
            <p:ph type="title"/>
          </p:nvPr>
        </p:nvSpPr>
        <p:spPr>
          <a:xfrm>
            <a:off x="5460250" y="369556"/>
            <a:ext cx="30426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
    <p:bg>
      <p:bgPr>
        <a:blipFill>
          <a:blip r:embed="rId2">
            <a:alphaModFix/>
          </a:blip>
          <a:stretch>
            <a:fillRect/>
          </a:stretch>
        </a:blipFill>
      </p:bgPr>
    </p:bg>
    <p:spTree>
      <p:nvGrpSpPr>
        <p:cNvPr id="112" name="Shape 11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
    <p:bg>
      <p:bgPr>
        <a:blipFill>
          <a:blip r:embed="rId2">
            <a:alphaModFix/>
          </a:blip>
          <a:stretch>
            <a:fillRect/>
          </a:stretch>
        </a:blipFill>
      </p:bgPr>
    </p:bg>
    <p:spTree>
      <p:nvGrpSpPr>
        <p:cNvPr id="113" name="Shape 113"/>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6">
    <p:bg>
      <p:bgPr>
        <a:blipFill>
          <a:blip r:embed="rId2">
            <a:alphaModFix/>
          </a:blip>
          <a:stretch>
            <a:fillRect/>
          </a:stretch>
        </a:blipFill>
      </p:bgPr>
    </p:bg>
    <p:spTree>
      <p:nvGrpSpPr>
        <p:cNvPr id="114" name="Shape 11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5" name="Shape 1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3003600" y="368825"/>
            <a:ext cx="31365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body"/>
          </p:nvPr>
        </p:nvSpPr>
        <p:spPr>
          <a:xfrm>
            <a:off x="2212900" y="1966650"/>
            <a:ext cx="4718100" cy="17349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6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621913" y="363230"/>
            <a:ext cx="30444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0" name="Google Shape;20;p5"/>
          <p:cNvSpPr txBox="1"/>
          <p:nvPr>
            <p:ph idx="2" type="title"/>
          </p:nvPr>
        </p:nvSpPr>
        <p:spPr>
          <a:xfrm>
            <a:off x="5475190" y="4162984"/>
            <a:ext cx="30444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1" name="Google Shape;21;p5"/>
          <p:cNvSpPr txBox="1"/>
          <p:nvPr>
            <p:ph idx="1" type="subTitle"/>
          </p:nvPr>
        </p:nvSpPr>
        <p:spPr>
          <a:xfrm>
            <a:off x="617607" y="1150132"/>
            <a:ext cx="32580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 name="Google Shape;22;p5"/>
          <p:cNvSpPr txBox="1"/>
          <p:nvPr>
            <p:ph idx="3" type="subTitle"/>
          </p:nvPr>
        </p:nvSpPr>
        <p:spPr>
          <a:xfrm>
            <a:off x="4423475" y="3043175"/>
            <a:ext cx="4045200" cy="1235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3050750" y="376125"/>
            <a:ext cx="30426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7"/>
          <p:cNvSpPr/>
          <p:nvPr/>
        </p:nvSpPr>
        <p:spPr>
          <a:xfrm>
            <a:off x="-3000" y="0"/>
            <a:ext cx="6819870" cy="5143577"/>
          </a:xfrm>
          <a:custGeom>
            <a:rect b="b" l="l" r="r" t="t"/>
            <a:pathLst>
              <a:path extrusionOk="0" h="208855" w="277880">
                <a:moveTo>
                  <a:pt x="271651" y="200879"/>
                </a:moveTo>
                <a:lnTo>
                  <a:pt x="277879" y="190091"/>
                </a:lnTo>
                <a:lnTo>
                  <a:pt x="271852" y="179658"/>
                </a:lnTo>
                <a:lnTo>
                  <a:pt x="259518" y="179658"/>
                </a:lnTo>
                <a:lnTo>
                  <a:pt x="253289" y="190447"/>
                </a:lnTo>
                <a:lnTo>
                  <a:pt x="240739" y="190447"/>
                </a:lnTo>
                <a:lnTo>
                  <a:pt x="234464" y="179581"/>
                </a:lnTo>
                <a:lnTo>
                  <a:pt x="240708" y="168778"/>
                </a:lnTo>
                <a:lnTo>
                  <a:pt x="234557" y="158098"/>
                </a:lnTo>
                <a:lnTo>
                  <a:pt x="234603" y="158020"/>
                </a:lnTo>
                <a:lnTo>
                  <a:pt x="222424" y="158020"/>
                </a:lnTo>
                <a:lnTo>
                  <a:pt x="216195" y="168808"/>
                </a:lnTo>
                <a:lnTo>
                  <a:pt x="203645" y="168808"/>
                </a:lnTo>
                <a:lnTo>
                  <a:pt x="197370" y="157943"/>
                </a:lnTo>
                <a:lnTo>
                  <a:pt x="203460" y="147418"/>
                </a:lnTo>
                <a:lnTo>
                  <a:pt x="197293" y="136738"/>
                </a:lnTo>
                <a:lnTo>
                  <a:pt x="197293" y="136738"/>
                </a:lnTo>
                <a:lnTo>
                  <a:pt x="184913" y="136738"/>
                </a:lnTo>
                <a:lnTo>
                  <a:pt x="178638" y="125872"/>
                </a:lnTo>
                <a:lnTo>
                  <a:pt x="184913" y="115007"/>
                </a:lnTo>
                <a:lnTo>
                  <a:pt x="197231" y="115007"/>
                </a:lnTo>
                <a:lnTo>
                  <a:pt x="203398" y="104311"/>
                </a:lnTo>
                <a:lnTo>
                  <a:pt x="197293" y="93709"/>
                </a:lnTo>
                <a:lnTo>
                  <a:pt x="184805" y="93709"/>
                </a:lnTo>
                <a:lnTo>
                  <a:pt x="178530" y="82843"/>
                </a:lnTo>
                <a:lnTo>
                  <a:pt x="184805" y="71962"/>
                </a:lnTo>
                <a:lnTo>
                  <a:pt x="197185" y="71962"/>
                </a:lnTo>
                <a:lnTo>
                  <a:pt x="197185" y="71962"/>
                </a:lnTo>
                <a:lnTo>
                  <a:pt x="203429" y="61159"/>
                </a:lnTo>
                <a:lnTo>
                  <a:pt x="197262" y="50494"/>
                </a:lnTo>
                <a:lnTo>
                  <a:pt x="203491" y="39721"/>
                </a:lnTo>
                <a:lnTo>
                  <a:pt x="197262" y="28933"/>
                </a:lnTo>
                <a:lnTo>
                  <a:pt x="197386" y="28732"/>
                </a:lnTo>
                <a:lnTo>
                  <a:pt x="197370" y="28717"/>
                </a:lnTo>
                <a:lnTo>
                  <a:pt x="203645" y="17851"/>
                </a:lnTo>
                <a:lnTo>
                  <a:pt x="216134" y="17851"/>
                </a:lnTo>
                <a:lnTo>
                  <a:pt x="222316" y="7172"/>
                </a:lnTo>
                <a:lnTo>
                  <a:pt x="234495" y="7172"/>
                </a:lnTo>
                <a:lnTo>
                  <a:pt x="238637" y="0"/>
                </a:lnTo>
                <a:lnTo>
                  <a:pt x="0" y="0"/>
                </a:lnTo>
                <a:lnTo>
                  <a:pt x="0" y="208854"/>
                </a:lnTo>
                <a:lnTo>
                  <a:pt x="276241" y="208854"/>
                </a:lnTo>
                <a:close/>
              </a:path>
            </a:pathLst>
          </a:custGeom>
          <a:gradFill>
            <a:gsLst>
              <a:gs pos="0">
                <a:srgbClr val="4F4F4F"/>
              </a:gs>
              <a:gs pos="100000">
                <a:srgbClr val="0E0E0E"/>
              </a:gs>
            </a:gsLst>
            <a:lin ang="329989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7"/>
          <p:cNvSpPr txBox="1"/>
          <p:nvPr>
            <p:ph type="title"/>
          </p:nvPr>
        </p:nvSpPr>
        <p:spPr>
          <a:xfrm>
            <a:off x="799357" y="228750"/>
            <a:ext cx="2808000" cy="7557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8" name="Google Shape;28;p7"/>
          <p:cNvSpPr txBox="1"/>
          <p:nvPr>
            <p:ph idx="1" type="body"/>
          </p:nvPr>
        </p:nvSpPr>
        <p:spPr>
          <a:xfrm>
            <a:off x="799357" y="1537475"/>
            <a:ext cx="2808000" cy="3100800"/>
          </a:xfrm>
          <a:prstGeom prst="rect">
            <a:avLst/>
          </a:prstGeom>
        </p:spPr>
        <p:txBody>
          <a:bodyPr anchorCtr="0" anchor="ctr"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8"/>
          <p:cNvSpPr txBox="1"/>
          <p:nvPr>
            <p:ph type="title"/>
          </p:nvPr>
        </p:nvSpPr>
        <p:spPr>
          <a:xfrm>
            <a:off x="1388100" y="450150"/>
            <a:ext cx="6367800" cy="409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113100" y="84950"/>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9"/>
          <p:cNvSpPr txBox="1"/>
          <p:nvPr>
            <p:ph idx="1" type="subTitle"/>
          </p:nvPr>
        </p:nvSpPr>
        <p:spPr>
          <a:xfrm>
            <a:off x="113100" y="1935700"/>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10"/>
          <p:cNvSpPr txBox="1"/>
          <p:nvPr>
            <p:ph idx="1" type="body"/>
          </p:nvPr>
        </p:nvSpPr>
        <p:spPr>
          <a:xfrm>
            <a:off x="3416688" y="2846850"/>
            <a:ext cx="2310600" cy="6051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None/>
              <a:defRPr>
                <a:solidFill>
                  <a:schemeClr val="accent1"/>
                </a:solidFill>
              </a:defRPr>
            </a:lvl1pPr>
          </a:lstStyle>
          <a:p/>
        </p:txBody>
      </p:sp>
      <p:sp>
        <p:nvSpPr>
          <p:cNvPr id="36" name="Google Shape;36;p10"/>
          <p:cNvSpPr txBox="1"/>
          <p:nvPr>
            <p:ph type="ctrTitle"/>
          </p:nvPr>
        </p:nvSpPr>
        <p:spPr>
          <a:xfrm>
            <a:off x="2843538" y="1966650"/>
            <a:ext cx="34569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600"/>
              <a:buNone/>
              <a:defRPr sz="18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43434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1pPr>
            <a:lvl2pPr lvl="1">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2pPr>
            <a:lvl3pPr lvl="2">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3pPr>
            <a:lvl4pPr lvl="3">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4pPr>
            <a:lvl5pPr lvl="4">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5pPr>
            <a:lvl6pPr lvl="5">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6pPr>
            <a:lvl7pPr lvl="6">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7pPr>
            <a:lvl8pPr lvl="7">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8pPr>
            <a:lvl9pPr lvl="8">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1pPr>
            <a:lvl2pPr indent="-317500" lvl="1" marL="9144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2pPr>
            <a:lvl3pPr indent="-317500" lvl="2" marL="13716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3pPr>
            <a:lvl4pPr indent="-317500" lvl="3" marL="18288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4pPr>
            <a:lvl5pPr indent="-317500" lvl="4" marL="22860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5pPr>
            <a:lvl6pPr indent="-317500" lvl="5" marL="27432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6pPr>
            <a:lvl7pPr indent="-317500" lvl="6" marL="32004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7pPr>
            <a:lvl8pPr indent="-317500" lvl="7" marL="36576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8pPr>
            <a:lvl9pPr indent="-317500" lvl="8" marL="4114800">
              <a:lnSpc>
                <a:spcPct val="115000"/>
              </a:lnSpc>
              <a:spcBef>
                <a:spcPts val="1600"/>
              </a:spcBef>
              <a:spcAft>
                <a:spcPts val="1600"/>
              </a:spcAft>
              <a:buClr>
                <a:schemeClr val="lt1"/>
              </a:buClr>
              <a:buSzPts val="1400"/>
              <a:buFont typeface="Lato Light"/>
              <a:buChar char="■"/>
              <a:defRPr>
                <a:solidFill>
                  <a:schemeClr val="lt1"/>
                </a:solidFill>
                <a:latin typeface="Lato Light"/>
                <a:ea typeface="Lato Light"/>
                <a:cs typeface="Lato Light"/>
                <a:sym typeface="La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4.jpg"/><Relationship Id="rId4" Type="http://schemas.openxmlformats.org/officeDocument/2006/relationships/image" Target="../media/image3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3.jpg"/><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45.png"/><Relationship Id="rId5" Type="http://schemas.openxmlformats.org/officeDocument/2006/relationships/image" Target="../media/image48.png"/><Relationship Id="rId6"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41.png"/><Relationship Id="rId5"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4.png"/><Relationship Id="rId4" Type="http://schemas.openxmlformats.org/officeDocument/2006/relationships/image" Target="../media/image49.png"/><Relationship Id="rId5"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50.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55.png"/><Relationship Id="rId4" Type="http://schemas.openxmlformats.org/officeDocument/2006/relationships/image" Target="../media/image53.png"/><Relationship Id="rId5"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50.png"/><Relationship Id="rId4" Type="http://schemas.openxmlformats.org/officeDocument/2006/relationships/image" Target="../media/image55.png"/><Relationship Id="rId5" Type="http://schemas.openxmlformats.org/officeDocument/2006/relationships/image" Target="../media/image51.png"/><Relationship Id="rId6"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50.png"/><Relationship Id="rId4" Type="http://schemas.openxmlformats.org/officeDocument/2006/relationships/image" Target="../media/image55.png"/><Relationship Id="rId5" Type="http://schemas.openxmlformats.org/officeDocument/2006/relationships/image" Target="../media/image52.png"/><Relationship Id="rId6"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50.png"/><Relationship Id="rId4" Type="http://schemas.openxmlformats.org/officeDocument/2006/relationships/image" Target="../media/image58.png"/><Relationship Id="rId5"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7"/>
          <p:cNvSpPr txBox="1"/>
          <p:nvPr>
            <p:ph type="ctrTitle"/>
          </p:nvPr>
        </p:nvSpPr>
        <p:spPr>
          <a:xfrm>
            <a:off x="2495800" y="712425"/>
            <a:ext cx="5757600" cy="205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400"/>
              <a:t>Morality Treatment Effect in Debt Repayment</a:t>
            </a:r>
            <a:endParaRPr sz="4400"/>
          </a:p>
        </p:txBody>
      </p:sp>
      <p:sp>
        <p:nvSpPr>
          <p:cNvPr id="121" name="Google Shape;121;p27"/>
          <p:cNvSpPr txBox="1"/>
          <p:nvPr>
            <p:ph idx="1" type="subTitle"/>
          </p:nvPr>
        </p:nvSpPr>
        <p:spPr>
          <a:xfrm>
            <a:off x="5976675" y="2633450"/>
            <a:ext cx="22419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Data Science Academy</a:t>
            </a:r>
            <a:endParaRPr/>
          </a:p>
          <a:p>
            <a:pPr indent="0" lvl="0" marL="0" rtl="0" algn="r">
              <a:spcBef>
                <a:spcPts val="0"/>
              </a:spcBef>
              <a:spcAft>
                <a:spcPts val="0"/>
              </a:spcAft>
              <a:buNone/>
            </a:pPr>
            <a:r>
              <a:rPr lang="en"/>
              <a:t>Compfest 12</a:t>
            </a:r>
            <a:endParaRPr/>
          </a:p>
          <a:p>
            <a:pPr indent="0" lvl="0" marL="0" rtl="0" algn="r">
              <a:spcBef>
                <a:spcPts val="0"/>
              </a:spcBef>
              <a:spcAft>
                <a:spcPts val="0"/>
              </a:spcAft>
              <a:buNone/>
            </a:pPr>
            <a:r>
              <a:t/>
            </a:r>
            <a:endParaRPr sz="1000"/>
          </a:p>
          <a:p>
            <a:pPr indent="0" lvl="0" marL="0" rtl="0" algn="r">
              <a:spcBef>
                <a:spcPts val="0"/>
              </a:spcBef>
              <a:spcAft>
                <a:spcPts val="0"/>
              </a:spcAft>
              <a:buNone/>
            </a:pPr>
            <a:r>
              <a:rPr lang="en" sz="1000"/>
              <a:t>By Team Name</a:t>
            </a:r>
            <a:endParaRPr sz="1000"/>
          </a:p>
        </p:txBody>
      </p:sp>
      <p:sp>
        <p:nvSpPr>
          <p:cNvPr id="122" name="Google Shape;122;p27"/>
          <p:cNvSpPr/>
          <p:nvPr/>
        </p:nvSpPr>
        <p:spPr>
          <a:xfrm>
            <a:off x="6619036" y="3599270"/>
            <a:ext cx="1546769" cy="279991"/>
          </a:xfrm>
          <a:custGeom>
            <a:rect b="b" l="l" r="r" t="t"/>
            <a:pathLst>
              <a:path extrusionOk="0" h="13073" w="44769">
                <a:moveTo>
                  <a:pt x="0" y="299"/>
                </a:moveTo>
                <a:lnTo>
                  <a:pt x="22126" y="13073"/>
                </a:lnTo>
                <a:lnTo>
                  <a:pt x="44769" y="0"/>
                </a:lnTo>
              </a:path>
            </a:pathLst>
          </a:custGeom>
          <a:noFill/>
          <a:ln cap="flat" cmpd="sng" w="9525">
            <a:solidFill>
              <a:schemeClr val="accent1"/>
            </a:solidFill>
            <a:prstDash val="solid"/>
            <a:round/>
            <a:headEnd len="med" w="med" type="none"/>
            <a:tailEnd len="med" w="med" type="none"/>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type="title"/>
          </p:nvPr>
        </p:nvSpPr>
        <p:spPr>
          <a:xfrm>
            <a:off x="621927" y="363225"/>
            <a:ext cx="35472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Amount Repaid to Outstanding</a:t>
            </a:r>
            <a:endParaRPr>
              <a:solidFill>
                <a:schemeClr val="accent3"/>
              </a:solidFill>
            </a:endParaRPr>
          </a:p>
        </p:txBody>
      </p:sp>
      <p:sp>
        <p:nvSpPr>
          <p:cNvPr id="248" name="Google Shape;248;p36"/>
          <p:cNvSpPr txBox="1"/>
          <p:nvPr>
            <p:ph idx="1" type="subTitle"/>
          </p:nvPr>
        </p:nvSpPr>
        <p:spPr>
          <a:xfrm>
            <a:off x="617600" y="1150121"/>
            <a:ext cx="3258000" cy="19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how is the ratio between amount that have repaid by customer and the rest of their debt.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Credit reputation and cash rebate have  a highest ratio which means the customers  comitted to pay off the credit.</a:t>
            </a:r>
            <a:endParaRPr/>
          </a:p>
        </p:txBody>
      </p:sp>
      <p:sp>
        <p:nvSpPr>
          <p:cNvPr id="249" name="Google Shape;249;p36"/>
          <p:cNvSpPr/>
          <p:nvPr/>
        </p:nvSpPr>
        <p:spPr>
          <a:xfrm>
            <a:off x="1557825" y="9359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pic>
        <p:nvPicPr>
          <p:cNvPr id="250" name="Google Shape;250;p36"/>
          <p:cNvPicPr preferRelativeResize="0"/>
          <p:nvPr/>
        </p:nvPicPr>
        <p:blipFill>
          <a:blip r:embed="rId3">
            <a:alphaModFix/>
          </a:blip>
          <a:stretch>
            <a:fillRect/>
          </a:stretch>
        </p:blipFill>
        <p:spPr>
          <a:xfrm>
            <a:off x="4239775" y="1421150"/>
            <a:ext cx="4276751" cy="3058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ph type="title"/>
          </p:nvPr>
        </p:nvSpPr>
        <p:spPr>
          <a:xfrm>
            <a:off x="621913" y="363230"/>
            <a:ext cx="30444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Amount Repaid to Income</a:t>
            </a:r>
            <a:endParaRPr>
              <a:solidFill>
                <a:schemeClr val="accent3"/>
              </a:solidFill>
            </a:endParaRPr>
          </a:p>
        </p:txBody>
      </p:sp>
      <p:sp>
        <p:nvSpPr>
          <p:cNvPr id="256" name="Google Shape;256;p37"/>
          <p:cNvSpPr txBox="1"/>
          <p:nvPr>
            <p:ph idx="1" type="subTitle"/>
          </p:nvPr>
        </p:nvSpPr>
        <p:spPr>
          <a:xfrm>
            <a:off x="541400" y="1150121"/>
            <a:ext cx="3258000" cy="20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how is the ratio between amount that have repaid by customer and their income.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Credit reputation  and non-religious moral  incentives have a highest ratio which means the customers comitted to pay their credit regardless the amount of income they get monthly.</a:t>
            </a:r>
            <a:endParaRPr/>
          </a:p>
        </p:txBody>
      </p:sp>
      <p:sp>
        <p:nvSpPr>
          <p:cNvPr id="257" name="Google Shape;257;p37"/>
          <p:cNvSpPr/>
          <p:nvPr/>
        </p:nvSpPr>
        <p:spPr>
          <a:xfrm>
            <a:off x="1455350" y="9359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pic>
        <p:nvPicPr>
          <p:cNvPr id="258" name="Google Shape;258;p37"/>
          <p:cNvPicPr preferRelativeResize="0"/>
          <p:nvPr/>
        </p:nvPicPr>
        <p:blipFill>
          <a:blip r:embed="rId3">
            <a:alphaModFix/>
          </a:blip>
          <a:stretch>
            <a:fillRect/>
          </a:stretch>
        </p:blipFill>
        <p:spPr>
          <a:xfrm>
            <a:off x="4081175" y="1565625"/>
            <a:ext cx="4440500" cy="2926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ph type="title"/>
          </p:nvPr>
        </p:nvSpPr>
        <p:spPr>
          <a:xfrm>
            <a:off x="3003750" y="1075225"/>
            <a:ext cx="3136500" cy="62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solidFill>
                <a:schemeClr val="lt1"/>
              </a:solidFill>
            </a:endParaRPr>
          </a:p>
        </p:txBody>
      </p:sp>
      <p:sp>
        <p:nvSpPr>
          <p:cNvPr id="264" name="Google Shape;264;p38"/>
          <p:cNvSpPr txBox="1"/>
          <p:nvPr>
            <p:ph idx="1" type="body"/>
          </p:nvPr>
        </p:nvSpPr>
        <p:spPr>
          <a:xfrm>
            <a:off x="2035350" y="2124300"/>
            <a:ext cx="5073300" cy="2266500"/>
          </a:xfrm>
          <a:prstGeom prst="rect">
            <a:avLst/>
          </a:prstGeom>
        </p:spPr>
        <p:txBody>
          <a:bodyPr anchorCtr="0" anchor="t" bIns="91425" lIns="91425" spcFirstLastPara="1" rIns="91425" wrap="square" tIns="91425">
            <a:noAutofit/>
          </a:bodyPr>
          <a:lstStyle/>
          <a:p>
            <a:pPr indent="0" lvl="0" marL="241300" rtl="0" algn="ctr">
              <a:spcBef>
                <a:spcPts val="300"/>
              </a:spcBef>
              <a:spcAft>
                <a:spcPts val="0"/>
              </a:spcAft>
              <a:buNone/>
            </a:pPr>
            <a:r>
              <a:rPr lang="en" sz="1200"/>
              <a:t>There are two result of the most affecting treatment to increase debt repayment rate based on the calculation before:</a:t>
            </a:r>
            <a:endParaRPr sz="1200"/>
          </a:p>
          <a:p>
            <a:pPr indent="-304800" lvl="0" marL="457200" rtl="0" algn="l">
              <a:spcBef>
                <a:spcPts val="300"/>
              </a:spcBef>
              <a:spcAft>
                <a:spcPts val="0"/>
              </a:spcAft>
              <a:buSzPts val="1200"/>
              <a:buAutoNum type="arabicPeriod"/>
            </a:pPr>
            <a:r>
              <a:rPr lang="en" sz="1200"/>
              <a:t>Ratio of amount income per outstanding result credit reputation and cash rebate.</a:t>
            </a:r>
            <a:endParaRPr sz="1200"/>
          </a:p>
          <a:p>
            <a:pPr indent="-304800" lvl="0" marL="457200" rtl="0" algn="l">
              <a:spcBef>
                <a:spcPts val="0"/>
              </a:spcBef>
              <a:spcAft>
                <a:spcPts val="0"/>
              </a:spcAft>
              <a:buSzPts val="1200"/>
              <a:buAutoNum type="arabicPeriod"/>
            </a:pPr>
            <a:r>
              <a:rPr lang="en" sz="1200"/>
              <a:t>Ratio amount repaid per income result credit reputation and non-religious moral incentive.</a:t>
            </a:r>
            <a:endParaRPr sz="1200"/>
          </a:p>
          <a:p>
            <a:pPr indent="0" lvl="0" marL="0" rtl="0" algn="ctr">
              <a:spcBef>
                <a:spcPts val="0"/>
              </a:spcBef>
              <a:spcAft>
                <a:spcPts val="1600"/>
              </a:spcAft>
              <a:buNone/>
            </a:pPr>
            <a:r>
              <a:t/>
            </a:r>
            <a:endParaRPr sz="1200"/>
          </a:p>
        </p:txBody>
      </p:sp>
      <p:sp>
        <p:nvSpPr>
          <p:cNvPr id="265" name="Google Shape;265;p38"/>
          <p:cNvSpPr/>
          <p:nvPr/>
        </p:nvSpPr>
        <p:spPr>
          <a:xfrm>
            <a:off x="3883379" y="17374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9"/>
          <p:cNvSpPr txBox="1"/>
          <p:nvPr>
            <p:ph type="title"/>
          </p:nvPr>
        </p:nvSpPr>
        <p:spPr>
          <a:xfrm>
            <a:off x="1581000" y="1354025"/>
            <a:ext cx="5372400" cy="1825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2. Delinquent</a:t>
            </a:r>
            <a:endParaRPr/>
          </a:p>
        </p:txBody>
      </p:sp>
      <p:sp>
        <p:nvSpPr>
          <p:cNvPr id="271" name="Google Shape;271;p39"/>
          <p:cNvSpPr/>
          <p:nvPr/>
        </p:nvSpPr>
        <p:spPr>
          <a:xfrm>
            <a:off x="3883225" y="2998599"/>
            <a:ext cx="1377542" cy="208188"/>
          </a:xfrm>
          <a:custGeom>
            <a:rect b="b" l="l" r="r" t="t"/>
            <a:pathLst>
              <a:path extrusionOk="0" h="13073" w="44769">
                <a:moveTo>
                  <a:pt x="0" y="299"/>
                </a:moveTo>
                <a:lnTo>
                  <a:pt x="22126" y="13073"/>
                </a:lnTo>
                <a:lnTo>
                  <a:pt x="44769" y="0"/>
                </a:lnTo>
              </a:path>
            </a:pathLst>
          </a:custGeom>
          <a:noFill/>
          <a:ln cap="flat" cmpd="sng" w="9525">
            <a:solidFill>
              <a:schemeClr val="accent1"/>
            </a:solidFill>
            <a:prstDash val="solid"/>
            <a:round/>
            <a:headEnd len="med" w="med" type="none"/>
            <a:tailEnd len="med" w="med" type="none"/>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621913" y="363230"/>
            <a:ext cx="30444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Random Card Number</a:t>
            </a:r>
            <a:endParaRPr>
              <a:solidFill>
                <a:schemeClr val="accent3"/>
              </a:solidFill>
            </a:endParaRPr>
          </a:p>
        </p:txBody>
      </p:sp>
      <p:sp>
        <p:nvSpPr>
          <p:cNvPr id="277" name="Google Shape;277;p40"/>
          <p:cNvSpPr txBox="1"/>
          <p:nvPr>
            <p:ph idx="1" type="subTitle"/>
          </p:nvPr>
        </p:nvSpPr>
        <p:spPr>
          <a:xfrm>
            <a:off x="617607" y="1150132"/>
            <a:ext cx="32580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duplicate random card number and see how many times that card detected as delinquent.</a:t>
            </a:r>
            <a:endParaRPr/>
          </a:p>
        </p:txBody>
      </p:sp>
      <p:sp>
        <p:nvSpPr>
          <p:cNvPr id="278" name="Google Shape;278;p40"/>
          <p:cNvSpPr/>
          <p:nvPr/>
        </p:nvSpPr>
        <p:spPr>
          <a:xfrm>
            <a:off x="1204200" y="9359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pic>
        <p:nvPicPr>
          <p:cNvPr id="279" name="Google Shape;279;p40"/>
          <p:cNvPicPr preferRelativeResize="0"/>
          <p:nvPr/>
        </p:nvPicPr>
        <p:blipFill>
          <a:blip r:embed="rId3">
            <a:alphaModFix/>
          </a:blip>
          <a:stretch>
            <a:fillRect/>
          </a:stretch>
        </p:blipFill>
        <p:spPr>
          <a:xfrm>
            <a:off x="4003150" y="1603575"/>
            <a:ext cx="4429825" cy="2915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type="title"/>
          </p:nvPr>
        </p:nvSpPr>
        <p:spPr>
          <a:xfrm>
            <a:off x="621925" y="363225"/>
            <a:ext cx="35382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Treatment Waves</a:t>
            </a:r>
            <a:endParaRPr>
              <a:solidFill>
                <a:schemeClr val="accent3"/>
              </a:solidFill>
            </a:endParaRPr>
          </a:p>
        </p:txBody>
      </p:sp>
      <p:sp>
        <p:nvSpPr>
          <p:cNvPr id="285" name="Google Shape;285;p41"/>
          <p:cNvSpPr txBox="1"/>
          <p:nvPr>
            <p:ph idx="1" type="subTitle"/>
          </p:nvPr>
        </p:nvSpPr>
        <p:spPr>
          <a:xfrm>
            <a:off x="617600" y="1150125"/>
            <a:ext cx="26697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assume when customer detected as delinquent they will get treatment.</a:t>
            </a:r>
            <a:endParaRPr/>
          </a:p>
        </p:txBody>
      </p:sp>
      <p:sp>
        <p:nvSpPr>
          <p:cNvPr id="286" name="Google Shape;286;p41"/>
          <p:cNvSpPr/>
          <p:nvPr/>
        </p:nvSpPr>
        <p:spPr>
          <a:xfrm>
            <a:off x="962300" y="938937"/>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pic>
        <p:nvPicPr>
          <p:cNvPr id="287" name="Google Shape;287;p41"/>
          <p:cNvPicPr preferRelativeResize="0"/>
          <p:nvPr/>
        </p:nvPicPr>
        <p:blipFill>
          <a:blip r:embed="rId3">
            <a:alphaModFix/>
          </a:blip>
          <a:stretch>
            <a:fillRect/>
          </a:stretch>
        </p:blipFill>
        <p:spPr>
          <a:xfrm>
            <a:off x="3792825" y="1367475"/>
            <a:ext cx="4528575" cy="3050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txBox="1"/>
          <p:nvPr>
            <p:ph type="title"/>
          </p:nvPr>
        </p:nvSpPr>
        <p:spPr>
          <a:xfrm>
            <a:off x="3003600" y="1207025"/>
            <a:ext cx="3136500" cy="62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solidFill>
                <a:schemeClr val="lt1"/>
              </a:solidFill>
            </a:endParaRPr>
          </a:p>
        </p:txBody>
      </p:sp>
      <p:sp>
        <p:nvSpPr>
          <p:cNvPr id="293" name="Google Shape;293;p42"/>
          <p:cNvSpPr txBox="1"/>
          <p:nvPr>
            <p:ph idx="1" type="body"/>
          </p:nvPr>
        </p:nvSpPr>
        <p:spPr>
          <a:xfrm>
            <a:off x="2182200" y="2112300"/>
            <a:ext cx="4779300" cy="1561800"/>
          </a:xfrm>
          <a:prstGeom prst="rect">
            <a:avLst/>
          </a:prstGeom>
        </p:spPr>
        <p:txBody>
          <a:bodyPr anchorCtr="0" anchor="t" bIns="91425" lIns="91425" spcFirstLastPara="1" rIns="91425" wrap="square" tIns="91425">
            <a:noAutofit/>
          </a:bodyPr>
          <a:lstStyle/>
          <a:p>
            <a:pPr indent="0" lvl="0" marL="241300" rtl="0" algn="ctr">
              <a:spcBef>
                <a:spcPts val="300"/>
              </a:spcBef>
              <a:spcAft>
                <a:spcPts val="0"/>
              </a:spcAft>
              <a:buNone/>
            </a:pPr>
            <a:r>
              <a:t/>
            </a:r>
            <a:endParaRPr sz="1200"/>
          </a:p>
          <a:p>
            <a:pPr indent="0" lvl="0" marL="0" rtl="0" algn="l">
              <a:spcBef>
                <a:spcPts val="300"/>
              </a:spcBef>
              <a:spcAft>
                <a:spcPts val="0"/>
              </a:spcAft>
              <a:buNone/>
            </a:pPr>
            <a:r>
              <a:rPr lang="en" sz="1200"/>
              <a:t>We got two results from previous analysis:</a:t>
            </a:r>
            <a:endParaRPr sz="1200"/>
          </a:p>
          <a:p>
            <a:pPr indent="-304800" lvl="0" marL="457200" rtl="0" algn="l">
              <a:spcBef>
                <a:spcPts val="300"/>
              </a:spcBef>
              <a:spcAft>
                <a:spcPts val="0"/>
              </a:spcAft>
              <a:buSzPts val="1200"/>
              <a:buChar char="●"/>
            </a:pPr>
            <a:r>
              <a:rPr lang="en" sz="1200"/>
              <a:t>Random Card Number : 1</a:t>
            </a:r>
            <a:endParaRPr sz="1200"/>
          </a:p>
          <a:p>
            <a:pPr indent="-304800" lvl="0" marL="457200" rtl="0" algn="l">
              <a:spcBef>
                <a:spcPts val="0"/>
              </a:spcBef>
              <a:spcAft>
                <a:spcPts val="0"/>
              </a:spcAft>
              <a:buSzPts val="1200"/>
              <a:buChar char="●"/>
            </a:pPr>
            <a:r>
              <a:rPr lang="en" sz="1200"/>
              <a:t>Treatment Wave: 167</a:t>
            </a:r>
            <a:endParaRPr sz="1200"/>
          </a:p>
          <a:p>
            <a:pPr indent="0" lvl="0" marL="0" rtl="0" algn="l">
              <a:spcBef>
                <a:spcPts val="300"/>
              </a:spcBef>
              <a:spcAft>
                <a:spcPts val="0"/>
              </a:spcAft>
              <a:buNone/>
            </a:pPr>
            <a:r>
              <a:rPr lang="en" sz="1200"/>
              <a:t>Then we take result from second analysis because it makes more senses</a:t>
            </a:r>
            <a:endParaRPr sz="1200"/>
          </a:p>
        </p:txBody>
      </p:sp>
      <p:sp>
        <p:nvSpPr>
          <p:cNvPr id="294" name="Google Shape;294;p42"/>
          <p:cNvSpPr/>
          <p:nvPr/>
        </p:nvSpPr>
        <p:spPr>
          <a:xfrm>
            <a:off x="3883229" y="18692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3"/>
          <p:cNvSpPr txBox="1"/>
          <p:nvPr>
            <p:ph type="title"/>
          </p:nvPr>
        </p:nvSpPr>
        <p:spPr>
          <a:xfrm>
            <a:off x="1885800" y="1430250"/>
            <a:ext cx="5372400" cy="182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 </a:t>
            </a:r>
            <a:r>
              <a:rPr lang="en"/>
              <a:t>Default Customer</a:t>
            </a:r>
            <a:endParaRPr/>
          </a:p>
        </p:txBody>
      </p:sp>
      <p:sp>
        <p:nvSpPr>
          <p:cNvPr id="300" name="Google Shape;300;p43"/>
          <p:cNvSpPr/>
          <p:nvPr/>
        </p:nvSpPr>
        <p:spPr>
          <a:xfrm>
            <a:off x="3883225" y="2998599"/>
            <a:ext cx="1377542" cy="208188"/>
          </a:xfrm>
          <a:custGeom>
            <a:rect b="b" l="l" r="r" t="t"/>
            <a:pathLst>
              <a:path extrusionOk="0" h="13073" w="44769">
                <a:moveTo>
                  <a:pt x="0" y="299"/>
                </a:moveTo>
                <a:lnTo>
                  <a:pt x="22126" y="13073"/>
                </a:lnTo>
                <a:lnTo>
                  <a:pt x="44769" y="0"/>
                </a:lnTo>
              </a:path>
            </a:pathLst>
          </a:custGeom>
          <a:noFill/>
          <a:ln cap="flat" cmpd="sng" w="9525">
            <a:solidFill>
              <a:schemeClr val="accent1"/>
            </a:solidFill>
            <a:prstDash val="solid"/>
            <a:round/>
            <a:headEnd len="med" w="med" type="none"/>
            <a:tailEnd len="med" w="med" type="none"/>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4"/>
          <p:cNvSpPr txBox="1"/>
          <p:nvPr>
            <p:ph type="title"/>
          </p:nvPr>
        </p:nvSpPr>
        <p:spPr>
          <a:xfrm>
            <a:off x="621913" y="363230"/>
            <a:ext cx="30444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Gender</a:t>
            </a:r>
            <a:endParaRPr>
              <a:solidFill>
                <a:schemeClr val="accent3"/>
              </a:solidFill>
            </a:endParaRPr>
          </a:p>
        </p:txBody>
      </p:sp>
      <p:sp>
        <p:nvSpPr>
          <p:cNvPr id="306" name="Google Shape;306;p44"/>
          <p:cNvSpPr txBox="1"/>
          <p:nvPr>
            <p:ph idx="1" type="subTitle"/>
          </p:nvPr>
        </p:nvSpPr>
        <p:spPr>
          <a:xfrm>
            <a:off x="617607" y="1150132"/>
            <a:ext cx="32580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 tend to be default than women</a:t>
            </a:r>
            <a:endParaRPr/>
          </a:p>
        </p:txBody>
      </p:sp>
      <p:pic>
        <p:nvPicPr>
          <p:cNvPr id="307" name="Google Shape;307;p44"/>
          <p:cNvPicPr preferRelativeResize="0"/>
          <p:nvPr/>
        </p:nvPicPr>
        <p:blipFill>
          <a:blip r:embed="rId3">
            <a:alphaModFix/>
          </a:blip>
          <a:stretch>
            <a:fillRect/>
          </a:stretch>
        </p:blipFill>
        <p:spPr>
          <a:xfrm>
            <a:off x="1654725" y="1989832"/>
            <a:ext cx="5674585" cy="2453468"/>
          </a:xfrm>
          <a:prstGeom prst="rect">
            <a:avLst/>
          </a:prstGeom>
          <a:noFill/>
          <a:ln>
            <a:noFill/>
          </a:ln>
        </p:spPr>
      </p:pic>
      <p:sp>
        <p:nvSpPr>
          <p:cNvPr id="308" name="Google Shape;308;p44"/>
          <p:cNvSpPr/>
          <p:nvPr/>
        </p:nvSpPr>
        <p:spPr>
          <a:xfrm>
            <a:off x="742100" y="935937"/>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5"/>
          <p:cNvSpPr txBox="1"/>
          <p:nvPr>
            <p:ph type="title"/>
          </p:nvPr>
        </p:nvSpPr>
        <p:spPr>
          <a:xfrm>
            <a:off x="621913" y="363230"/>
            <a:ext cx="30444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Debt Repayment</a:t>
            </a:r>
            <a:endParaRPr>
              <a:solidFill>
                <a:schemeClr val="accent3"/>
              </a:solidFill>
            </a:endParaRPr>
          </a:p>
        </p:txBody>
      </p:sp>
      <p:sp>
        <p:nvSpPr>
          <p:cNvPr id="314" name="Google Shape;314;p45"/>
          <p:cNvSpPr txBox="1"/>
          <p:nvPr>
            <p:ph idx="1" type="subTitle"/>
          </p:nvPr>
        </p:nvSpPr>
        <p:spPr>
          <a:xfrm>
            <a:off x="617607" y="1150132"/>
            <a:ext cx="32580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Default customers never pay more than once</a:t>
            </a:r>
            <a:endParaRPr/>
          </a:p>
        </p:txBody>
      </p:sp>
      <p:pic>
        <p:nvPicPr>
          <p:cNvPr id="315" name="Google Shape;315;p45"/>
          <p:cNvPicPr preferRelativeResize="0"/>
          <p:nvPr/>
        </p:nvPicPr>
        <p:blipFill>
          <a:blip r:embed="rId3">
            <a:alphaModFix/>
          </a:blip>
          <a:stretch>
            <a:fillRect/>
          </a:stretch>
        </p:blipFill>
        <p:spPr>
          <a:xfrm>
            <a:off x="1828800" y="2080432"/>
            <a:ext cx="5606896" cy="2453468"/>
          </a:xfrm>
          <a:prstGeom prst="rect">
            <a:avLst/>
          </a:prstGeom>
          <a:noFill/>
          <a:ln>
            <a:noFill/>
          </a:ln>
        </p:spPr>
      </p:pic>
      <p:sp>
        <p:nvSpPr>
          <p:cNvPr id="316" name="Google Shape;316;p45"/>
          <p:cNvSpPr/>
          <p:nvPr/>
        </p:nvSpPr>
        <p:spPr>
          <a:xfrm>
            <a:off x="946375" y="938937"/>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8"/>
          <p:cNvSpPr txBox="1"/>
          <p:nvPr>
            <p:ph idx="1" type="body"/>
          </p:nvPr>
        </p:nvSpPr>
        <p:spPr>
          <a:xfrm>
            <a:off x="2212900" y="2347650"/>
            <a:ext cx="4718100" cy="1734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t>This final project observed the m</a:t>
            </a:r>
            <a:r>
              <a:rPr lang="en"/>
              <a:t>orality treatment effect in debt repayment, using the data of credit card customers of a large Islamic Bank in Indonesia</a:t>
            </a:r>
            <a:endParaRPr/>
          </a:p>
        </p:txBody>
      </p:sp>
      <p:sp>
        <p:nvSpPr>
          <p:cNvPr id="128" name="Google Shape;128;p28"/>
          <p:cNvSpPr txBox="1"/>
          <p:nvPr>
            <p:ph type="title"/>
          </p:nvPr>
        </p:nvSpPr>
        <p:spPr>
          <a:xfrm>
            <a:off x="3003600" y="1435625"/>
            <a:ext cx="3136500" cy="62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THE PROJECT</a:t>
            </a:r>
            <a:endParaRPr/>
          </a:p>
        </p:txBody>
      </p:sp>
      <p:sp>
        <p:nvSpPr>
          <p:cNvPr id="129" name="Google Shape;129;p28"/>
          <p:cNvSpPr/>
          <p:nvPr/>
        </p:nvSpPr>
        <p:spPr>
          <a:xfrm>
            <a:off x="3883225" y="2097824"/>
            <a:ext cx="1377542" cy="208188"/>
          </a:xfrm>
          <a:custGeom>
            <a:rect b="b" l="l" r="r" t="t"/>
            <a:pathLst>
              <a:path extrusionOk="0" h="13073" w="44769">
                <a:moveTo>
                  <a:pt x="0" y="299"/>
                </a:moveTo>
                <a:lnTo>
                  <a:pt x="22126" y="13073"/>
                </a:lnTo>
                <a:lnTo>
                  <a:pt x="44769" y="0"/>
                </a:lnTo>
              </a:path>
            </a:pathLst>
          </a:custGeom>
          <a:noFill/>
          <a:ln cap="flat" cmpd="sng" w="9525">
            <a:solidFill>
              <a:schemeClr val="accent1"/>
            </a:solidFill>
            <a:prstDash val="solid"/>
            <a:round/>
            <a:headEnd len="med" w="med" type="none"/>
            <a:tailEnd len="med" w="med" type="none"/>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6"/>
          <p:cNvSpPr txBox="1"/>
          <p:nvPr>
            <p:ph type="title"/>
          </p:nvPr>
        </p:nvSpPr>
        <p:spPr>
          <a:xfrm>
            <a:off x="621913" y="363230"/>
            <a:ext cx="30444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Total Treatment</a:t>
            </a:r>
            <a:endParaRPr>
              <a:solidFill>
                <a:schemeClr val="accent3"/>
              </a:solidFill>
            </a:endParaRPr>
          </a:p>
        </p:txBody>
      </p:sp>
      <p:sp>
        <p:nvSpPr>
          <p:cNvPr id="322" name="Google Shape;322;p46"/>
          <p:cNvSpPr txBox="1"/>
          <p:nvPr>
            <p:ph idx="1" type="subTitle"/>
          </p:nvPr>
        </p:nvSpPr>
        <p:spPr>
          <a:xfrm>
            <a:off x="617607" y="1150132"/>
            <a:ext cx="32580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Default customers get 1-2  treatment with mainly just one.</a:t>
            </a:r>
            <a:endParaRPr/>
          </a:p>
        </p:txBody>
      </p:sp>
      <p:pic>
        <p:nvPicPr>
          <p:cNvPr id="323" name="Google Shape;323;p46"/>
          <p:cNvPicPr preferRelativeResize="0"/>
          <p:nvPr/>
        </p:nvPicPr>
        <p:blipFill>
          <a:blip r:embed="rId3">
            <a:alphaModFix/>
          </a:blip>
          <a:stretch>
            <a:fillRect/>
          </a:stretch>
        </p:blipFill>
        <p:spPr>
          <a:xfrm>
            <a:off x="1828800" y="2004232"/>
            <a:ext cx="5404953" cy="2453468"/>
          </a:xfrm>
          <a:prstGeom prst="rect">
            <a:avLst/>
          </a:prstGeom>
          <a:noFill/>
          <a:ln>
            <a:noFill/>
          </a:ln>
        </p:spPr>
      </p:pic>
      <p:sp>
        <p:nvSpPr>
          <p:cNvPr id="324" name="Google Shape;324;p46"/>
          <p:cNvSpPr/>
          <p:nvPr/>
        </p:nvSpPr>
        <p:spPr>
          <a:xfrm>
            <a:off x="881950" y="935937"/>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7"/>
          <p:cNvSpPr txBox="1"/>
          <p:nvPr>
            <p:ph type="title"/>
          </p:nvPr>
        </p:nvSpPr>
        <p:spPr>
          <a:xfrm>
            <a:off x="1885800" y="1430250"/>
            <a:ext cx="5725200" cy="182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r>
              <a:rPr lang="en"/>
              <a:t>. High Risk Customer</a:t>
            </a:r>
            <a:endParaRPr/>
          </a:p>
        </p:txBody>
      </p:sp>
      <p:sp>
        <p:nvSpPr>
          <p:cNvPr id="330" name="Google Shape;330;p47"/>
          <p:cNvSpPr/>
          <p:nvPr/>
        </p:nvSpPr>
        <p:spPr>
          <a:xfrm>
            <a:off x="3883225" y="2998599"/>
            <a:ext cx="1377542" cy="208188"/>
          </a:xfrm>
          <a:custGeom>
            <a:rect b="b" l="l" r="r" t="t"/>
            <a:pathLst>
              <a:path extrusionOk="0" h="13073" w="44769">
                <a:moveTo>
                  <a:pt x="0" y="299"/>
                </a:moveTo>
                <a:lnTo>
                  <a:pt x="22126" y="13073"/>
                </a:lnTo>
                <a:lnTo>
                  <a:pt x="44769" y="0"/>
                </a:lnTo>
              </a:path>
            </a:pathLst>
          </a:custGeom>
          <a:noFill/>
          <a:ln cap="flat" cmpd="sng" w="9525">
            <a:solidFill>
              <a:schemeClr val="accent1"/>
            </a:solidFill>
            <a:prstDash val="solid"/>
            <a:round/>
            <a:headEnd len="med" w="med" type="none"/>
            <a:tailEnd len="med" w="med" type="none"/>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8"/>
          <p:cNvSpPr txBox="1"/>
          <p:nvPr>
            <p:ph type="title"/>
          </p:nvPr>
        </p:nvSpPr>
        <p:spPr>
          <a:xfrm>
            <a:off x="621913" y="363230"/>
            <a:ext cx="30444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Gender</a:t>
            </a:r>
            <a:endParaRPr>
              <a:solidFill>
                <a:schemeClr val="accent3"/>
              </a:solidFill>
            </a:endParaRPr>
          </a:p>
        </p:txBody>
      </p:sp>
      <p:sp>
        <p:nvSpPr>
          <p:cNvPr id="336" name="Google Shape;336;p48"/>
          <p:cNvSpPr txBox="1"/>
          <p:nvPr>
            <p:ph idx="1" type="subTitle"/>
          </p:nvPr>
        </p:nvSpPr>
        <p:spPr>
          <a:xfrm>
            <a:off x="617607" y="1150132"/>
            <a:ext cx="32580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 have a high risk more than women</a:t>
            </a:r>
            <a:endParaRPr/>
          </a:p>
        </p:txBody>
      </p:sp>
      <p:pic>
        <p:nvPicPr>
          <p:cNvPr id="337" name="Google Shape;337;p48"/>
          <p:cNvPicPr preferRelativeResize="0"/>
          <p:nvPr/>
        </p:nvPicPr>
        <p:blipFill>
          <a:blip r:embed="rId3">
            <a:alphaModFix/>
          </a:blip>
          <a:stretch>
            <a:fillRect/>
          </a:stretch>
        </p:blipFill>
        <p:spPr>
          <a:xfrm>
            <a:off x="1828800" y="2004232"/>
            <a:ext cx="5391841" cy="2453468"/>
          </a:xfrm>
          <a:prstGeom prst="rect">
            <a:avLst/>
          </a:prstGeom>
          <a:noFill/>
          <a:ln>
            <a:noFill/>
          </a:ln>
        </p:spPr>
      </p:pic>
      <p:sp>
        <p:nvSpPr>
          <p:cNvPr id="338" name="Google Shape;338;p48"/>
          <p:cNvSpPr/>
          <p:nvPr/>
        </p:nvSpPr>
        <p:spPr>
          <a:xfrm>
            <a:off x="751350" y="938937"/>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9"/>
          <p:cNvSpPr txBox="1"/>
          <p:nvPr>
            <p:ph type="title"/>
          </p:nvPr>
        </p:nvSpPr>
        <p:spPr>
          <a:xfrm>
            <a:off x="621913" y="363230"/>
            <a:ext cx="30444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Province</a:t>
            </a:r>
            <a:endParaRPr>
              <a:solidFill>
                <a:schemeClr val="accent3"/>
              </a:solidFill>
            </a:endParaRPr>
          </a:p>
        </p:txBody>
      </p:sp>
      <p:sp>
        <p:nvSpPr>
          <p:cNvPr id="344" name="Google Shape;344;p49"/>
          <p:cNvSpPr txBox="1"/>
          <p:nvPr>
            <p:ph idx="1" type="subTitle"/>
          </p:nvPr>
        </p:nvSpPr>
        <p:spPr>
          <a:xfrm>
            <a:off x="617607" y="1150132"/>
            <a:ext cx="32580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risk customer dominantly  live in East java</a:t>
            </a:r>
            <a:endParaRPr/>
          </a:p>
        </p:txBody>
      </p:sp>
      <p:pic>
        <p:nvPicPr>
          <p:cNvPr id="345" name="Google Shape;345;p49"/>
          <p:cNvPicPr preferRelativeResize="0"/>
          <p:nvPr/>
        </p:nvPicPr>
        <p:blipFill>
          <a:blip r:embed="rId3">
            <a:alphaModFix/>
          </a:blip>
          <a:stretch>
            <a:fillRect/>
          </a:stretch>
        </p:blipFill>
        <p:spPr>
          <a:xfrm>
            <a:off x="1524000" y="2080432"/>
            <a:ext cx="5833634" cy="2453468"/>
          </a:xfrm>
          <a:prstGeom prst="rect">
            <a:avLst/>
          </a:prstGeom>
          <a:noFill/>
          <a:ln>
            <a:noFill/>
          </a:ln>
        </p:spPr>
      </p:pic>
      <p:sp>
        <p:nvSpPr>
          <p:cNvPr id="346" name="Google Shape;346;p49"/>
          <p:cNvSpPr/>
          <p:nvPr/>
        </p:nvSpPr>
        <p:spPr>
          <a:xfrm>
            <a:off x="741300" y="935937"/>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0"/>
          <p:cNvSpPr txBox="1"/>
          <p:nvPr>
            <p:ph type="title"/>
          </p:nvPr>
        </p:nvSpPr>
        <p:spPr>
          <a:xfrm>
            <a:off x="621913" y="363230"/>
            <a:ext cx="30444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Religious Province</a:t>
            </a:r>
            <a:endParaRPr>
              <a:solidFill>
                <a:schemeClr val="accent3"/>
              </a:solidFill>
            </a:endParaRPr>
          </a:p>
        </p:txBody>
      </p:sp>
      <p:sp>
        <p:nvSpPr>
          <p:cNvPr id="352" name="Google Shape;352;p50"/>
          <p:cNvSpPr txBox="1"/>
          <p:nvPr>
            <p:ph idx="1" type="subTitle"/>
          </p:nvPr>
        </p:nvSpPr>
        <p:spPr>
          <a:xfrm>
            <a:off x="617607" y="1150132"/>
            <a:ext cx="32580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from non-religious province tend to have a high risk in credit</a:t>
            </a:r>
            <a:endParaRPr/>
          </a:p>
        </p:txBody>
      </p:sp>
      <p:pic>
        <p:nvPicPr>
          <p:cNvPr id="353" name="Google Shape;353;p50"/>
          <p:cNvPicPr preferRelativeResize="0"/>
          <p:nvPr/>
        </p:nvPicPr>
        <p:blipFill>
          <a:blip r:embed="rId3">
            <a:alphaModFix/>
          </a:blip>
          <a:stretch>
            <a:fillRect/>
          </a:stretch>
        </p:blipFill>
        <p:spPr>
          <a:xfrm>
            <a:off x="1905000" y="2080432"/>
            <a:ext cx="5289847" cy="2453468"/>
          </a:xfrm>
          <a:prstGeom prst="rect">
            <a:avLst/>
          </a:prstGeom>
          <a:noFill/>
          <a:ln>
            <a:noFill/>
          </a:ln>
        </p:spPr>
      </p:pic>
      <p:sp>
        <p:nvSpPr>
          <p:cNvPr id="354" name="Google Shape;354;p50"/>
          <p:cNvSpPr/>
          <p:nvPr/>
        </p:nvSpPr>
        <p:spPr>
          <a:xfrm>
            <a:off x="1072825" y="935937"/>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1"/>
          <p:cNvSpPr txBox="1"/>
          <p:nvPr>
            <p:ph type="title"/>
          </p:nvPr>
        </p:nvSpPr>
        <p:spPr>
          <a:xfrm>
            <a:off x="621913" y="363230"/>
            <a:ext cx="30444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Total Treatment</a:t>
            </a:r>
            <a:endParaRPr>
              <a:solidFill>
                <a:schemeClr val="accent3"/>
              </a:solidFill>
            </a:endParaRPr>
          </a:p>
        </p:txBody>
      </p:sp>
      <p:sp>
        <p:nvSpPr>
          <p:cNvPr id="360" name="Google Shape;360;p51"/>
          <p:cNvSpPr txBox="1"/>
          <p:nvPr>
            <p:ph idx="1" type="subTitle"/>
          </p:nvPr>
        </p:nvSpPr>
        <p:spPr>
          <a:xfrm>
            <a:off x="617607" y="1150132"/>
            <a:ext cx="32580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risk</a:t>
            </a:r>
            <a:r>
              <a:rPr lang="en"/>
              <a:t> customers get 1-3  treatments with mainly just one.</a:t>
            </a:r>
            <a:endParaRPr/>
          </a:p>
        </p:txBody>
      </p:sp>
      <p:pic>
        <p:nvPicPr>
          <p:cNvPr id="361" name="Google Shape;361;p51"/>
          <p:cNvPicPr preferRelativeResize="0"/>
          <p:nvPr/>
        </p:nvPicPr>
        <p:blipFill>
          <a:blip r:embed="rId3">
            <a:alphaModFix/>
          </a:blip>
          <a:stretch>
            <a:fillRect/>
          </a:stretch>
        </p:blipFill>
        <p:spPr>
          <a:xfrm>
            <a:off x="1828800" y="2004232"/>
            <a:ext cx="5448896" cy="2453468"/>
          </a:xfrm>
          <a:prstGeom prst="rect">
            <a:avLst/>
          </a:prstGeom>
          <a:noFill/>
          <a:ln>
            <a:noFill/>
          </a:ln>
        </p:spPr>
      </p:pic>
      <p:sp>
        <p:nvSpPr>
          <p:cNvPr id="362" name="Google Shape;362;p51"/>
          <p:cNvSpPr/>
          <p:nvPr/>
        </p:nvSpPr>
        <p:spPr>
          <a:xfrm>
            <a:off x="881925" y="935937"/>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2"/>
          <p:cNvSpPr txBox="1"/>
          <p:nvPr>
            <p:ph type="title"/>
          </p:nvPr>
        </p:nvSpPr>
        <p:spPr>
          <a:xfrm>
            <a:off x="1738625" y="1558100"/>
            <a:ext cx="5372400" cy="1825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5</a:t>
            </a:r>
            <a:r>
              <a:rPr lang="en"/>
              <a:t>. Financial</a:t>
            </a:r>
            <a:endParaRPr/>
          </a:p>
        </p:txBody>
      </p:sp>
      <p:sp>
        <p:nvSpPr>
          <p:cNvPr id="368" name="Google Shape;368;p52"/>
          <p:cNvSpPr/>
          <p:nvPr/>
        </p:nvSpPr>
        <p:spPr>
          <a:xfrm>
            <a:off x="3883225" y="2998599"/>
            <a:ext cx="1377542" cy="208188"/>
          </a:xfrm>
          <a:custGeom>
            <a:rect b="b" l="l" r="r" t="t"/>
            <a:pathLst>
              <a:path extrusionOk="0" h="13073" w="44769">
                <a:moveTo>
                  <a:pt x="0" y="299"/>
                </a:moveTo>
                <a:lnTo>
                  <a:pt x="22126" y="13073"/>
                </a:lnTo>
                <a:lnTo>
                  <a:pt x="44769" y="0"/>
                </a:lnTo>
              </a:path>
            </a:pathLst>
          </a:custGeom>
          <a:noFill/>
          <a:ln cap="flat" cmpd="sng" w="9525">
            <a:solidFill>
              <a:schemeClr val="accent1"/>
            </a:solidFill>
            <a:prstDash val="solid"/>
            <a:round/>
            <a:headEnd len="med" w="med" type="none"/>
            <a:tailEnd len="med" w="med" type="none"/>
          </a:ln>
        </p:spPr>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3"/>
          <p:cNvSpPr txBox="1"/>
          <p:nvPr>
            <p:ph type="title"/>
          </p:nvPr>
        </p:nvSpPr>
        <p:spPr>
          <a:xfrm>
            <a:off x="1035350" y="387775"/>
            <a:ext cx="105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Income</a:t>
            </a:r>
            <a:endParaRPr>
              <a:solidFill>
                <a:schemeClr val="accent1"/>
              </a:solidFill>
            </a:endParaRPr>
          </a:p>
        </p:txBody>
      </p:sp>
      <p:sp>
        <p:nvSpPr>
          <p:cNvPr id="374" name="Google Shape;374;p53"/>
          <p:cNvSpPr txBox="1"/>
          <p:nvPr>
            <p:ph idx="1" type="subTitle"/>
          </p:nvPr>
        </p:nvSpPr>
        <p:spPr>
          <a:xfrm>
            <a:off x="507050" y="1225900"/>
            <a:ext cx="26697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look into default customer income and compare it with non default customer.</a:t>
            </a:r>
            <a:endParaRPr/>
          </a:p>
        </p:txBody>
      </p:sp>
      <p:sp>
        <p:nvSpPr>
          <p:cNvPr id="375" name="Google Shape;375;p53"/>
          <p:cNvSpPr/>
          <p:nvPr/>
        </p:nvSpPr>
        <p:spPr>
          <a:xfrm>
            <a:off x="876375" y="10177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pic>
        <p:nvPicPr>
          <p:cNvPr id="376" name="Google Shape;376;p53"/>
          <p:cNvPicPr preferRelativeResize="0"/>
          <p:nvPr/>
        </p:nvPicPr>
        <p:blipFill>
          <a:blip r:embed="rId3">
            <a:alphaModFix/>
          </a:blip>
          <a:stretch>
            <a:fillRect/>
          </a:stretch>
        </p:blipFill>
        <p:spPr>
          <a:xfrm>
            <a:off x="4807725" y="2076450"/>
            <a:ext cx="3629025" cy="2609850"/>
          </a:xfrm>
          <a:prstGeom prst="rect">
            <a:avLst/>
          </a:prstGeom>
          <a:noFill/>
          <a:ln>
            <a:noFill/>
          </a:ln>
        </p:spPr>
      </p:pic>
      <p:pic>
        <p:nvPicPr>
          <p:cNvPr id="377" name="Google Shape;377;p53"/>
          <p:cNvPicPr preferRelativeResize="0"/>
          <p:nvPr/>
        </p:nvPicPr>
        <p:blipFill>
          <a:blip r:embed="rId4">
            <a:alphaModFix/>
          </a:blip>
          <a:stretch>
            <a:fillRect/>
          </a:stretch>
        </p:blipFill>
        <p:spPr>
          <a:xfrm>
            <a:off x="566450" y="2080000"/>
            <a:ext cx="3523400" cy="2530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4"/>
          <p:cNvSpPr txBox="1"/>
          <p:nvPr>
            <p:ph type="title"/>
          </p:nvPr>
        </p:nvSpPr>
        <p:spPr>
          <a:xfrm>
            <a:off x="1035350" y="387775"/>
            <a:ext cx="105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Income</a:t>
            </a:r>
            <a:endParaRPr>
              <a:solidFill>
                <a:schemeClr val="accent1"/>
              </a:solidFill>
            </a:endParaRPr>
          </a:p>
        </p:txBody>
      </p:sp>
      <p:sp>
        <p:nvSpPr>
          <p:cNvPr id="383" name="Google Shape;383;p54"/>
          <p:cNvSpPr txBox="1"/>
          <p:nvPr>
            <p:ph idx="1" type="subTitle"/>
          </p:nvPr>
        </p:nvSpPr>
        <p:spPr>
          <a:xfrm>
            <a:off x="876375" y="1283150"/>
            <a:ext cx="26697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 more closely</a:t>
            </a:r>
            <a:endParaRPr/>
          </a:p>
        </p:txBody>
      </p:sp>
      <p:sp>
        <p:nvSpPr>
          <p:cNvPr id="384" name="Google Shape;384;p54"/>
          <p:cNvSpPr/>
          <p:nvPr/>
        </p:nvSpPr>
        <p:spPr>
          <a:xfrm>
            <a:off x="876375" y="10177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pic>
        <p:nvPicPr>
          <p:cNvPr id="385" name="Google Shape;385;p54"/>
          <p:cNvPicPr preferRelativeResize="0"/>
          <p:nvPr/>
        </p:nvPicPr>
        <p:blipFill>
          <a:blip r:embed="rId3">
            <a:alphaModFix/>
          </a:blip>
          <a:stretch>
            <a:fillRect/>
          </a:stretch>
        </p:blipFill>
        <p:spPr>
          <a:xfrm>
            <a:off x="3554800" y="1353925"/>
            <a:ext cx="4719225" cy="3070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5"/>
          <p:cNvSpPr txBox="1"/>
          <p:nvPr>
            <p:ph type="title"/>
          </p:nvPr>
        </p:nvSpPr>
        <p:spPr>
          <a:xfrm>
            <a:off x="1035350" y="387775"/>
            <a:ext cx="105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Income</a:t>
            </a:r>
            <a:endParaRPr>
              <a:solidFill>
                <a:schemeClr val="accent1"/>
              </a:solidFill>
            </a:endParaRPr>
          </a:p>
        </p:txBody>
      </p:sp>
      <p:sp>
        <p:nvSpPr>
          <p:cNvPr id="391" name="Google Shape;391;p55"/>
          <p:cNvSpPr txBox="1"/>
          <p:nvPr>
            <p:ph idx="1" type="subTitle"/>
          </p:nvPr>
        </p:nvSpPr>
        <p:spPr>
          <a:xfrm>
            <a:off x="876375" y="1283150"/>
            <a:ext cx="26697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classify it</a:t>
            </a:r>
            <a:endParaRPr/>
          </a:p>
        </p:txBody>
      </p:sp>
      <p:sp>
        <p:nvSpPr>
          <p:cNvPr id="392" name="Google Shape;392;p55"/>
          <p:cNvSpPr/>
          <p:nvPr/>
        </p:nvSpPr>
        <p:spPr>
          <a:xfrm>
            <a:off x="876375" y="10177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pic>
        <p:nvPicPr>
          <p:cNvPr id="393" name="Google Shape;393;p55"/>
          <p:cNvPicPr preferRelativeResize="0"/>
          <p:nvPr/>
        </p:nvPicPr>
        <p:blipFill>
          <a:blip r:embed="rId3">
            <a:alphaModFix/>
          </a:blip>
          <a:stretch>
            <a:fillRect/>
          </a:stretch>
        </p:blipFill>
        <p:spPr>
          <a:xfrm>
            <a:off x="5329075" y="1770000"/>
            <a:ext cx="2964050" cy="2837050"/>
          </a:xfrm>
          <a:prstGeom prst="rect">
            <a:avLst/>
          </a:prstGeom>
          <a:noFill/>
          <a:ln>
            <a:noFill/>
          </a:ln>
        </p:spPr>
      </p:pic>
      <p:pic>
        <p:nvPicPr>
          <p:cNvPr id="394" name="Google Shape;394;p55"/>
          <p:cNvPicPr preferRelativeResize="0"/>
          <p:nvPr/>
        </p:nvPicPr>
        <p:blipFill>
          <a:blip r:embed="rId4">
            <a:alphaModFix/>
          </a:blip>
          <a:stretch>
            <a:fillRect/>
          </a:stretch>
        </p:blipFill>
        <p:spPr>
          <a:xfrm>
            <a:off x="1021175" y="1737275"/>
            <a:ext cx="3045825" cy="2837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9"/>
          <p:cNvSpPr/>
          <p:nvPr/>
        </p:nvSpPr>
        <p:spPr>
          <a:xfrm rot="1799484">
            <a:off x="4267747" y="1631582"/>
            <a:ext cx="2170764" cy="1880336"/>
          </a:xfrm>
          <a:prstGeom prst="hexagon">
            <a:avLst>
              <a:gd fmla="val 29265"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9"/>
          <p:cNvSpPr/>
          <p:nvPr/>
        </p:nvSpPr>
        <p:spPr>
          <a:xfrm rot="1799484">
            <a:off x="2708336" y="1631582"/>
            <a:ext cx="2170764" cy="1880336"/>
          </a:xfrm>
          <a:prstGeom prst="hexagon">
            <a:avLst>
              <a:gd fmla="val 29265"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9"/>
          <p:cNvSpPr/>
          <p:nvPr/>
        </p:nvSpPr>
        <p:spPr>
          <a:xfrm rot="1799484">
            <a:off x="3486697" y="1631582"/>
            <a:ext cx="2170764" cy="1880336"/>
          </a:xfrm>
          <a:prstGeom prst="hexagon">
            <a:avLst>
              <a:gd fmla="val 29265" name="adj"/>
              <a:gd fmla="val 115470" name="vf"/>
            </a:avLst>
          </a:prstGeom>
          <a:solidFill>
            <a:srgbClr val="C9A95E"/>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9"/>
          <p:cNvSpPr txBox="1"/>
          <p:nvPr>
            <p:ph type="title"/>
          </p:nvPr>
        </p:nvSpPr>
        <p:spPr>
          <a:xfrm>
            <a:off x="3599375" y="2086950"/>
            <a:ext cx="1945200" cy="96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a:t>
            </a:r>
            <a:endParaRPr>
              <a:solidFill>
                <a:schemeClr val="lt1"/>
              </a:solidFill>
            </a:endParaRPr>
          </a:p>
        </p:txBody>
      </p:sp>
      <p:sp>
        <p:nvSpPr>
          <p:cNvPr id="138" name="Google Shape;138;p29"/>
          <p:cNvSpPr txBox="1"/>
          <p:nvPr>
            <p:ph idx="1" type="subTitle"/>
          </p:nvPr>
        </p:nvSpPr>
        <p:spPr>
          <a:xfrm>
            <a:off x="6787822" y="2395518"/>
            <a:ext cx="19065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Predicting credit card default</a:t>
            </a:r>
            <a:endParaRPr/>
          </a:p>
          <a:p>
            <a:pPr indent="0" lvl="0" marL="0" rtl="0" algn="l">
              <a:lnSpc>
                <a:spcPct val="100000"/>
              </a:lnSpc>
              <a:spcBef>
                <a:spcPts val="0"/>
              </a:spcBef>
              <a:spcAft>
                <a:spcPts val="0"/>
              </a:spcAft>
              <a:buNone/>
            </a:pPr>
            <a:r>
              <a:t/>
            </a:r>
            <a:endParaRPr/>
          </a:p>
        </p:txBody>
      </p:sp>
      <p:sp>
        <p:nvSpPr>
          <p:cNvPr id="139" name="Google Shape;139;p29"/>
          <p:cNvSpPr txBox="1"/>
          <p:nvPr>
            <p:ph idx="3" type="title"/>
          </p:nvPr>
        </p:nvSpPr>
        <p:spPr>
          <a:xfrm>
            <a:off x="5501150" y="2237251"/>
            <a:ext cx="7911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40" name="Google Shape;140;p29"/>
          <p:cNvSpPr txBox="1"/>
          <p:nvPr>
            <p:ph idx="4" type="ctrTitle"/>
          </p:nvPr>
        </p:nvSpPr>
        <p:spPr>
          <a:xfrm>
            <a:off x="402436" y="1980805"/>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Exploring Data</a:t>
            </a:r>
            <a:endParaRPr/>
          </a:p>
        </p:txBody>
      </p:sp>
      <p:sp>
        <p:nvSpPr>
          <p:cNvPr id="141" name="Google Shape;141;p29"/>
          <p:cNvSpPr txBox="1"/>
          <p:nvPr>
            <p:ph idx="5" type="subTitle"/>
          </p:nvPr>
        </p:nvSpPr>
        <p:spPr>
          <a:xfrm>
            <a:off x="442936" y="2395518"/>
            <a:ext cx="19065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Providing Exploratory Data Analysis (EDA) on the dataset</a:t>
            </a:r>
            <a:endParaRPr/>
          </a:p>
          <a:p>
            <a:pPr indent="0" lvl="0" marL="0" rtl="0" algn="r">
              <a:lnSpc>
                <a:spcPct val="100000"/>
              </a:lnSpc>
              <a:spcBef>
                <a:spcPts val="0"/>
              </a:spcBef>
              <a:spcAft>
                <a:spcPts val="0"/>
              </a:spcAft>
              <a:buNone/>
            </a:pPr>
            <a:r>
              <a:t/>
            </a:r>
            <a:endParaRPr/>
          </a:p>
        </p:txBody>
      </p:sp>
      <p:sp>
        <p:nvSpPr>
          <p:cNvPr id="142" name="Google Shape;142;p29"/>
          <p:cNvSpPr txBox="1"/>
          <p:nvPr>
            <p:ph idx="6" type="title"/>
          </p:nvPr>
        </p:nvSpPr>
        <p:spPr>
          <a:xfrm>
            <a:off x="2878073" y="2237251"/>
            <a:ext cx="755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43" name="Google Shape;143;p29"/>
          <p:cNvSpPr txBox="1"/>
          <p:nvPr>
            <p:ph idx="4" type="ctrTitle"/>
          </p:nvPr>
        </p:nvSpPr>
        <p:spPr>
          <a:xfrm>
            <a:off x="6756061" y="2003530"/>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Modelling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6"/>
          <p:cNvSpPr txBox="1"/>
          <p:nvPr>
            <p:ph type="title"/>
          </p:nvPr>
        </p:nvSpPr>
        <p:spPr>
          <a:xfrm>
            <a:off x="3003600" y="1511825"/>
            <a:ext cx="3136500" cy="62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solidFill>
                <a:schemeClr val="lt1"/>
              </a:solidFill>
            </a:endParaRPr>
          </a:p>
        </p:txBody>
      </p:sp>
      <p:sp>
        <p:nvSpPr>
          <p:cNvPr id="400" name="Google Shape;400;p56"/>
          <p:cNvSpPr txBox="1"/>
          <p:nvPr>
            <p:ph idx="1" type="body"/>
          </p:nvPr>
        </p:nvSpPr>
        <p:spPr>
          <a:xfrm>
            <a:off x="2080200" y="2036575"/>
            <a:ext cx="4983600" cy="1120200"/>
          </a:xfrm>
          <a:prstGeom prst="rect">
            <a:avLst/>
          </a:prstGeom>
        </p:spPr>
        <p:txBody>
          <a:bodyPr anchorCtr="0" anchor="t" bIns="91425" lIns="91425" spcFirstLastPara="1" rIns="91425" wrap="square" tIns="91425">
            <a:noAutofit/>
          </a:bodyPr>
          <a:lstStyle/>
          <a:p>
            <a:pPr indent="0" lvl="0" marL="241300" rtl="0" algn="ctr">
              <a:spcBef>
                <a:spcPts val="300"/>
              </a:spcBef>
              <a:spcAft>
                <a:spcPts val="0"/>
              </a:spcAft>
              <a:buNone/>
            </a:pPr>
            <a:r>
              <a:t/>
            </a:r>
            <a:endParaRPr sz="1200"/>
          </a:p>
          <a:p>
            <a:pPr indent="0" lvl="0" marL="0" rtl="0" algn="ctr">
              <a:spcBef>
                <a:spcPts val="300"/>
              </a:spcBef>
              <a:spcAft>
                <a:spcPts val="0"/>
              </a:spcAft>
              <a:buNone/>
            </a:pPr>
            <a:r>
              <a:t/>
            </a:r>
            <a:endParaRPr sz="1200"/>
          </a:p>
          <a:p>
            <a:pPr indent="0" lvl="0" marL="0" rtl="0" algn="ctr">
              <a:spcBef>
                <a:spcPts val="0"/>
              </a:spcBef>
              <a:spcAft>
                <a:spcPts val="1600"/>
              </a:spcAft>
              <a:buNone/>
            </a:pPr>
            <a:r>
              <a:rPr lang="en" sz="1200"/>
              <a:t>Customer that identifies as default is financially as able  as customers that not default.</a:t>
            </a:r>
            <a:endParaRPr sz="1200"/>
          </a:p>
        </p:txBody>
      </p:sp>
      <p:sp>
        <p:nvSpPr>
          <p:cNvPr id="401" name="Google Shape;401;p56"/>
          <p:cNvSpPr/>
          <p:nvPr/>
        </p:nvSpPr>
        <p:spPr>
          <a:xfrm>
            <a:off x="3883229" y="21740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7"/>
          <p:cNvSpPr txBox="1"/>
          <p:nvPr>
            <p:ph type="title"/>
          </p:nvPr>
        </p:nvSpPr>
        <p:spPr>
          <a:xfrm>
            <a:off x="640200" y="2428900"/>
            <a:ext cx="4045200" cy="14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MODELLING</a:t>
            </a:r>
            <a:endParaRPr/>
          </a:p>
        </p:txBody>
      </p:sp>
      <p:sp>
        <p:nvSpPr>
          <p:cNvPr id="407" name="Google Shape;407;p57"/>
          <p:cNvSpPr txBox="1"/>
          <p:nvPr>
            <p:ph idx="1" type="subTitle"/>
          </p:nvPr>
        </p:nvSpPr>
        <p:spPr>
          <a:xfrm>
            <a:off x="640200" y="3846400"/>
            <a:ext cx="22104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Predicting credit card default</a:t>
            </a:r>
            <a:endParaRPr/>
          </a:p>
        </p:txBody>
      </p:sp>
      <p:sp>
        <p:nvSpPr>
          <p:cNvPr id="408" name="Google Shape;408;p57"/>
          <p:cNvSpPr/>
          <p:nvPr/>
        </p:nvSpPr>
        <p:spPr>
          <a:xfrm rot="1799671">
            <a:off x="6819152" y="647667"/>
            <a:ext cx="1733687" cy="1501716"/>
          </a:xfrm>
          <a:prstGeom prst="hexagon">
            <a:avLst>
              <a:gd fmla="val 29265"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7"/>
          <p:cNvSpPr/>
          <p:nvPr/>
        </p:nvSpPr>
        <p:spPr>
          <a:xfrm rot="1799671">
            <a:off x="6195392" y="647667"/>
            <a:ext cx="1733687" cy="1501716"/>
          </a:xfrm>
          <a:prstGeom prst="hexagon">
            <a:avLst>
              <a:gd fmla="val 29265" name="adj"/>
              <a:gd fmla="val 115470" name="vf"/>
            </a:avLst>
          </a:prstGeom>
          <a:solidFill>
            <a:srgbClr val="C9A95E"/>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7"/>
          <p:cNvSpPr txBox="1"/>
          <p:nvPr>
            <p:ph idx="2" type="title"/>
          </p:nvPr>
        </p:nvSpPr>
        <p:spPr>
          <a:xfrm>
            <a:off x="6118448" y="753680"/>
            <a:ext cx="1868400" cy="122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8"/>
          <p:cNvSpPr txBox="1"/>
          <p:nvPr>
            <p:ph type="title"/>
          </p:nvPr>
        </p:nvSpPr>
        <p:spPr>
          <a:xfrm>
            <a:off x="2359350" y="381275"/>
            <a:ext cx="442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Supervised Learning: Classification</a:t>
            </a:r>
            <a:endParaRPr/>
          </a:p>
        </p:txBody>
      </p:sp>
      <p:sp>
        <p:nvSpPr>
          <p:cNvPr id="416" name="Google Shape;416;p58"/>
          <p:cNvSpPr/>
          <p:nvPr/>
        </p:nvSpPr>
        <p:spPr>
          <a:xfrm>
            <a:off x="1972978" y="2389367"/>
            <a:ext cx="1063392" cy="12251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8"/>
          <p:cNvSpPr/>
          <p:nvPr/>
        </p:nvSpPr>
        <p:spPr>
          <a:xfrm>
            <a:off x="3352628" y="2389367"/>
            <a:ext cx="1063392" cy="1225149"/>
          </a:xfrm>
          <a:custGeom>
            <a:rect b="b" l="l" r="r" t="t"/>
            <a:pathLst>
              <a:path extrusionOk="0" h="63152" w="54814">
                <a:moveTo>
                  <a:pt x="27510" y="1"/>
                </a:moveTo>
                <a:lnTo>
                  <a:pt x="120" y="15686"/>
                </a:lnTo>
                <a:lnTo>
                  <a:pt x="1" y="47261"/>
                </a:lnTo>
                <a:lnTo>
                  <a:pt x="27287" y="63151"/>
                </a:lnTo>
                <a:lnTo>
                  <a:pt x="54694" y="47466"/>
                </a:lnTo>
                <a:lnTo>
                  <a:pt x="54813" y="15874"/>
                </a:lnTo>
                <a:lnTo>
                  <a:pt x="27510"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8"/>
          <p:cNvSpPr/>
          <p:nvPr/>
        </p:nvSpPr>
        <p:spPr>
          <a:xfrm>
            <a:off x="4728301" y="2389367"/>
            <a:ext cx="1063392" cy="1225149"/>
          </a:xfrm>
          <a:custGeom>
            <a:rect b="b" l="l" r="r" t="t"/>
            <a:pathLst>
              <a:path extrusionOk="0" h="63152" w="54814">
                <a:moveTo>
                  <a:pt x="27526" y="1"/>
                </a:moveTo>
                <a:lnTo>
                  <a:pt x="120" y="15686"/>
                </a:lnTo>
                <a:lnTo>
                  <a:pt x="1" y="47261"/>
                </a:lnTo>
                <a:lnTo>
                  <a:pt x="27287" y="63151"/>
                </a:lnTo>
                <a:lnTo>
                  <a:pt x="54694" y="47466"/>
                </a:lnTo>
                <a:lnTo>
                  <a:pt x="54813" y="15874"/>
                </a:lnTo>
                <a:lnTo>
                  <a:pt x="27526"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8"/>
          <p:cNvSpPr/>
          <p:nvPr/>
        </p:nvSpPr>
        <p:spPr>
          <a:xfrm>
            <a:off x="6109270" y="2389367"/>
            <a:ext cx="1063392" cy="1225149"/>
          </a:xfrm>
          <a:custGeom>
            <a:rect b="b" l="l" r="r" t="t"/>
            <a:pathLst>
              <a:path extrusionOk="0" h="63152" w="54814">
                <a:moveTo>
                  <a:pt x="27527" y="1"/>
                </a:moveTo>
                <a:lnTo>
                  <a:pt x="120" y="15686"/>
                </a:lnTo>
                <a:lnTo>
                  <a:pt x="1" y="47261"/>
                </a:lnTo>
                <a:lnTo>
                  <a:pt x="27287" y="63151"/>
                </a:lnTo>
                <a:lnTo>
                  <a:pt x="54694" y="47466"/>
                </a:lnTo>
                <a:lnTo>
                  <a:pt x="54813" y="15874"/>
                </a:lnTo>
                <a:lnTo>
                  <a:pt x="27527"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8"/>
          <p:cNvSpPr/>
          <p:nvPr/>
        </p:nvSpPr>
        <p:spPr>
          <a:xfrm>
            <a:off x="3183239" y="3001610"/>
            <a:ext cx="1389894" cy="800192"/>
          </a:xfrm>
          <a:custGeom>
            <a:rect b="b" l="l" r="r" t="t"/>
            <a:pathLst>
              <a:path extrusionOk="0" h="41247" w="71644">
                <a:moveTo>
                  <a:pt x="71182" y="1"/>
                </a:moveTo>
                <a:lnTo>
                  <a:pt x="71096" y="20265"/>
                </a:lnTo>
                <a:lnTo>
                  <a:pt x="35848" y="40785"/>
                </a:lnTo>
                <a:lnTo>
                  <a:pt x="479" y="20538"/>
                </a:lnTo>
                <a:lnTo>
                  <a:pt x="394" y="18"/>
                </a:lnTo>
                <a:lnTo>
                  <a:pt x="1" y="18"/>
                </a:lnTo>
                <a:lnTo>
                  <a:pt x="69" y="20760"/>
                </a:lnTo>
                <a:lnTo>
                  <a:pt x="172" y="20829"/>
                </a:lnTo>
                <a:lnTo>
                  <a:pt x="35865" y="41247"/>
                </a:lnTo>
                <a:lnTo>
                  <a:pt x="35967" y="41195"/>
                </a:lnTo>
                <a:lnTo>
                  <a:pt x="71250" y="20641"/>
                </a:lnTo>
                <a:lnTo>
                  <a:pt x="71250" y="20760"/>
                </a:lnTo>
                <a:lnTo>
                  <a:pt x="71643" y="20453"/>
                </a:lnTo>
                <a:lnTo>
                  <a:pt x="715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8"/>
          <p:cNvSpPr/>
          <p:nvPr/>
        </p:nvSpPr>
        <p:spPr>
          <a:xfrm>
            <a:off x="5942539" y="3001610"/>
            <a:ext cx="1393521" cy="800192"/>
          </a:xfrm>
          <a:custGeom>
            <a:rect b="b" l="l" r="r" t="t"/>
            <a:pathLst>
              <a:path extrusionOk="0" h="41247" w="71831">
                <a:moveTo>
                  <a:pt x="71199" y="1"/>
                </a:moveTo>
                <a:lnTo>
                  <a:pt x="71284" y="20265"/>
                </a:lnTo>
                <a:lnTo>
                  <a:pt x="36035" y="40785"/>
                </a:lnTo>
                <a:lnTo>
                  <a:pt x="650" y="20538"/>
                </a:lnTo>
                <a:lnTo>
                  <a:pt x="564" y="18"/>
                </a:lnTo>
                <a:lnTo>
                  <a:pt x="0" y="18"/>
                </a:lnTo>
                <a:lnTo>
                  <a:pt x="257" y="20760"/>
                </a:lnTo>
                <a:lnTo>
                  <a:pt x="359" y="20829"/>
                </a:lnTo>
                <a:lnTo>
                  <a:pt x="36035" y="41247"/>
                </a:lnTo>
                <a:lnTo>
                  <a:pt x="36138" y="41195"/>
                </a:lnTo>
                <a:lnTo>
                  <a:pt x="71438" y="20641"/>
                </a:lnTo>
                <a:lnTo>
                  <a:pt x="71438" y="20760"/>
                </a:lnTo>
                <a:lnTo>
                  <a:pt x="71831" y="20453"/>
                </a:lnTo>
                <a:lnTo>
                  <a:pt x="717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8"/>
          <p:cNvSpPr/>
          <p:nvPr/>
        </p:nvSpPr>
        <p:spPr>
          <a:xfrm>
            <a:off x="1804268" y="2201764"/>
            <a:ext cx="1390204" cy="800172"/>
          </a:xfrm>
          <a:custGeom>
            <a:rect b="b" l="l" r="r" t="t"/>
            <a:pathLst>
              <a:path extrusionOk="0" h="41246" w="71660">
                <a:moveTo>
                  <a:pt x="35864" y="0"/>
                </a:moveTo>
                <a:lnTo>
                  <a:pt x="171" y="20435"/>
                </a:lnTo>
                <a:lnTo>
                  <a:pt x="68" y="20486"/>
                </a:lnTo>
                <a:lnTo>
                  <a:pt x="0" y="41246"/>
                </a:lnTo>
                <a:lnTo>
                  <a:pt x="393" y="41246"/>
                </a:lnTo>
                <a:lnTo>
                  <a:pt x="478" y="20725"/>
                </a:lnTo>
                <a:lnTo>
                  <a:pt x="35864" y="461"/>
                </a:lnTo>
                <a:lnTo>
                  <a:pt x="71096" y="20982"/>
                </a:lnTo>
                <a:lnTo>
                  <a:pt x="71027" y="41246"/>
                </a:lnTo>
                <a:lnTo>
                  <a:pt x="71455" y="41246"/>
                </a:lnTo>
                <a:lnTo>
                  <a:pt x="71660" y="20794"/>
                </a:lnTo>
                <a:lnTo>
                  <a:pt x="71267" y="20486"/>
                </a:lnTo>
                <a:lnTo>
                  <a:pt x="71267" y="20606"/>
                </a:lnTo>
                <a:lnTo>
                  <a:pt x="35967" y="51"/>
                </a:lnTo>
                <a:lnTo>
                  <a:pt x="358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8"/>
          <p:cNvSpPr/>
          <p:nvPr/>
        </p:nvSpPr>
        <p:spPr>
          <a:xfrm>
            <a:off x="4564538" y="2201764"/>
            <a:ext cx="1390223" cy="800172"/>
          </a:xfrm>
          <a:custGeom>
            <a:rect b="b" l="l" r="r" t="t"/>
            <a:pathLst>
              <a:path extrusionOk="0" h="41246" w="71661">
                <a:moveTo>
                  <a:pt x="35865" y="0"/>
                </a:moveTo>
                <a:lnTo>
                  <a:pt x="172" y="20435"/>
                </a:lnTo>
                <a:lnTo>
                  <a:pt x="69" y="20486"/>
                </a:lnTo>
                <a:lnTo>
                  <a:pt x="1" y="41246"/>
                </a:lnTo>
                <a:lnTo>
                  <a:pt x="394" y="41246"/>
                </a:lnTo>
                <a:lnTo>
                  <a:pt x="479" y="20725"/>
                </a:lnTo>
                <a:lnTo>
                  <a:pt x="35865" y="461"/>
                </a:lnTo>
                <a:lnTo>
                  <a:pt x="71097" y="20982"/>
                </a:lnTo>
                <a:lnTo>
                  <a:pt x="71028" y="41246"/>
                </a:lnTo>
                <a:lnTo>
                  <a:pt x="71575" y="41246"/>
                </a:lnTo>
                <a:lnTo>
                  <a:pt x="71661" y="20794"/>
                </a:lnTo>
                <a:lnTo>
                  <a:pt x="71268" y="20486"/>
                </a:lnTo>
                <a:lnTo>
                  <a:pt x="71268" y="20606"/>
                </a:lnTo>
                <a:lnTo>
                  <a:pt x="35967" y="51"/>
                </a:lnTo>
                <a:lnTo>
                  <a:pt x="3586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8"/>
          <p:cNvSpPr txBox="1"/>
          <p:nvPr/>
        </p:nvSpPr>
        <p:spPr>
          <a:xfrm>
            <a:off x="1631819" y="1287985"/>
            <a:ext cx="1745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Economica"/>
                <a:ea typeface="Economica"/>
                <a:cs typeface="Economica"/>
                <a:sym typeface="Economica"/>
              </a:rPr>
              <a:t>EXPLORING</a:t>
            </a:r>
            <a:endParaRPr sz="2000">
              <a:solidFill>
                <a:schemeClr val="accent1"/>
              </a:solidFill>
              <a:latin typeface="Economica"/>
              <a:ea typeface="Economica"/>
              <a:cs typeface="Economica"/>
              <a:sym typeface="Economica"/>
            </a:endParaRPr>
          </a:p>
        </p:txBody>
      </p:sp>
      <p:sp>
        <p:nvSpPr>
          <p:cNvPr id="425" name="Google Shape;425;p58"/>
          <p:cNvSpPr txBox="1"/>
          <p:nvPr/>
        </p:nvSpPr>
        <p:spPr>
          <a:xfrm>
            <a:off x="1571544" y="1647137"/>
            <a:ext cx="1866300" cy="78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solidFill>
                  <a:schemeClr val="lt1"/>
                </a:solidFill>
                <a:latin typeface="Lato Light"/>
                <a:ea typeface="Lato Light"/>
                <a:cs typeface="Lato Light"/>
                <a:sym typeface="Lato Light"/>
              </a:rPr>
              <a:t>Surfing on the dataset to get to know them</a:t>
            </a:r>
            <a:endParaRPr sz="1200">
              <a:solidFill>
                <a:schemeClr val="lt1"/>
              </a:solidFill>
              <a:latin typeface="Lato Light"/>
              <a:ea typeface="Lato Light"/>
              <a:cs typeface="Lato Light"/>
              <a:sym typeface="Lato Light"/>
            </a:endParaRPr>
          </a:p>
        </p:txBody>
      </p:sp>
      <p:sp>
        <p:nvSpPr>
          <p:cNvPr id="426" name="Google Shape;426;p58"/>
          <p:cNvSpPr txBox="1"/>
          <p:nvPr/>
        </p:nvSpPr>
        <p:spPr>
          <a:xfrm>
            <a:off x="4392381" y="1287985"/>
            <a:ext cx="1745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Economica"/>
                <a:ea typeface="Economica"/>
                <a:cs typeface="Economica"/>
                <a:sym typeface="Economica"/>
              </a:rPr>
              <a:t>TRAINING</a:t>
            </a:r>
            <a:endParaRPr sz="2000">
              <a:solidFill>
                <a:schemeClr val="accent1"/>
              </a:solidFill>
              <a:latin typeface="Economica"/>
              <a:ea typeface="Economica"/>
              <a:cs typeface="Economica"/>
              <a:sym typeface="Economica"/>
            </a:endParaRPr>
          </a:p>
        </p:txBody>
      </p:sp>
      <p:sp>
        <p:nvSpPr>
          <p:cNvPr id="427" name="Google Shape;427;p58"/>
          <p:cNvSpPr txBox="1"/>
          <p:nvPr/>
        </p:nvSpPr>
        <p:spPr>
          <a:xfrm>
            <a:off x="4332106" y="1647137"/>
            <a:ext cx="1866300" cy="78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solidFill>
                  <a:schemeClr val="lt1"/>
                </a:solidFill>
                <a:latin typeface="Lato Light"/>
                <a:ea typeface="Lato Light"/>
                <a:cs typeface="Lato Light"/>
                <a:sym typeface="Lato Light"/>
              </a:rPr>
              <a:t>Using machine learning to train the model</a:t>
            </a:r>
            <a:endParaRPr sz="1200">
              <a:solidFill>
                <a:schemeClr val="lt1"/>
              </a:solidFill>
              <a:latin typeface="Lato Light"/>
              <a:ea typeface="Lato Light"/>
              <a:cs typeface="Lato Light"/>
              <a:sym typeface="Lato Light"/>
            </a:endParaRPr>
          </a:p>
        </p:txBody>
      </p:sp>
      <p:sp>
        <p:nvSpPr>
          <p:cNvPr id="428" name="Google Shape;428;p58"/>
          <p:cNvSpPr txBox="1"/>
          <p:nvPr/>
        </p:nvSpPr>
        <p:spPr>
          <a:xfrm>
            <a:off x="2603051" y="3794975"/>
            <a:ext cx="2622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Economica"/>
                <a:ea typeface="Economica"/>
                <a:cs typeface="Economica"/>
                <a:sym typeface="Economica"/>
              </a:rPr>
              <a:t>CLEANING &amp; PREPROCESSING</a:t>
            </a:r>
            <a:endParaRPr sz="2000">
              <a:solidFill>
                <a:schemeClr val="accent1"/>
              </a:solidFill>
              <a:latin typeface="Economica"/>
              <a:ea typeface="Economica"/>
              <a:cs typeface="Economica"/>
              <a:sym typeface="Economica"/>
            </a:endParaRPr>
          </a:p>
        </p:txBody>
      </p:sp>
      <p:sp>
        <p:nvSpPr>
          <p:cNvPr id="429" name="Google Shape;429;p58"/>
          <p:cNvSpPr txBox="1"/>
          <p:nvPr/>
        </p:nvSpPr>
        <p:spPr>
          <a:xfrm>
            <a:off x="2951169" y="4144064"/>
            <a:ext cx="1866300" cy="78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solidFill>
                  <a:schemeClr val="lt1"/>
                </a:solidFill>
                <a:latin typeface="Lato Light"/>
                <a:ea typeface="Lato Light"/>
                <a:cs typeface="Lato Light"/>
                <a:sym typeface="Lato Light"/>
              </a:rPr>
              <a:t>Cleaning the raw dataset preparing to be trained</a:t>
            </a:r>
            <a:endParaRPr sz="1200">
              <a:solidFill>
                <a:schemeClr val="lt1"/>
              </a:solidFill>
              <a:latin typeface="Lato Light"/>
              <a:ea typeface="Lato Light"/>
              <a:cs typeface="Lato Light"/>
              <a:sym typeface="Lato Light"/>
            </a:endParaRPr>
          </a:p>
        </p:txBody>
      </p:sp>
      <p:sp>
        <p:nvSpPr>
          <p:cNvPr id="430" name="Google Shape;430;p58"/>
          <p:cNvSpPr txBox="1"/>
          <p:nvPr/>
        </p:nvSpPr>
        <p:spPr>
          <a:xfrm>
            <a:off x="5766431" y="3794966"/>
            <a:ext cx="1745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Economica"/>
                <a:ea typeface="Economica"/>
                <a:cs typeface="Economica"/>
                <a:sym typeface="Economica"/>
              </a:rPr>
              <a:t>EVALUATION</a:t>
            </a:r>
            <a:endParaRPr sz="2000">
              <a:solidFill>
                <a:schemeClr val="accent1"/>
              </a:solidFill>
              <a:latin typeface="Economica"/>
              <a:ea typeface="Economica"/>
              <a:cs typeface="Economica"/>
              <a:sym typeface="Economica"/>
            </a:endParaRPr>
          </a:p>
        </p:txBody>
      </p:sp>
      <p:sp>
        <p:nvSpPr>
          <p:cNvPr id="431" name="Google Shape;431;p58"/>
          <p:cNvSpPr txBox="1"/>
          <p:nvPr/>
        </p:nvSpPr>
        <p:spPr>
          <a:xfrm>
            <a:off x="5706156" y="4144064"/>
            <a:ext cx="1866300" cy="78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solidFill>
                  <a:schemeClr val="lt1"/>
                </a:solidFill>
                <a:latin typeface="Lato Light"/>
                <a:ea typeface="Lato Light"/>
                <a:cs typeface="Lato Light"/>
                <a:sym typeface="Lato Light"/>
              </a:rPr>
              <a:t>Get the evaluation of model </a:t>
            </a:r>
            <a:endParaRPr sz="1200">
              <a:solidFill>
                <a:schemeClr val="lt1"/>
              </a:solidFill>
              <a:latin typeface="Lato Light"/>
              <a:ea typeface="Lato Light"/>
              <a:cs typeface="Lato Light"/>
              <a:sym typeface="Lato Light"/>
            </a:endParaRPr>
          </a:p>
        </p:txBody>
      </p:sp>
      <p:sp>
        <p:nvSpPr>
          <p:cNvPr id="432" name="Google Shape;432;p58"/>
          <p:cNvSpPr txBox="1"/>
          <p:nvPr/>
        </p:nvSpPr>
        <p:spPr>
          <a:xfrm>
            <a:off x="2116194" y="2716025"/>
            <a:ext cx="777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Economica"/>
                <a:ea typeface="Economica"/>
                <a:cs typeface="Economica"/>
                <a:sym typeface="Economica"/>
              </a:rPr>
              <a:t>01</a:t>
            </a:r>
            <a:endParaRPr sz="2400">
              <a:solidFill>
                <a:schemeClr val="lt1"/>
              </a:solidFill>
              <a:latin typeface="Economica"/>
              <a:ea typeface="Economica"/>
              <a:cs typeface="Economica"/>
              <a:sym typeface="Economica"/>
            </a:endParaRPr>
          </a:p>
        </p:txBody>
      </p:sp>
      <p:sp>
        <p:nvSpPr>
          <p:cNvPr id="433" name="Google Shape;433;p58"/>
          <p:cNvSpPr txBox="1"/>
          <p:nvPr/>
        </p:nvSpPr>
        <p:spPr>
          <a:xfrm>
            <a:off x="3491006" y="2716025"/>
            <a:ext cx="777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Economica"/>
                <a:ea typeface="Economica"/>
                <a:cs typeface="Economica"/>
                <a:sym typeface="Economica"/>
              </a:rPr>
              <a:t>02</a:t>
            </a:r>
            <a:endParaRPr sz="2400">
              <a:solidFill>
                <a:schemeClr val="lt1"/>
              </a:solidFill>
              <a:latin typeface="Economica"/>
              <a:ea typeface="Economica"/>
              <a:cs typeface="Economica"/>
              <a:sym typeface="Economica"/>
            </a:endParaRPr>
          </a:p>
        </p:txBody>
      </p:sp>
      <p:sp>
        <p:nvSpPr>
          <p:cNvPr id="434" name="Google Shape;434;p58"/>
          <p:cNvSpPr txBox="1"/>
          <p:nvPr/>
        </p:nvSpPr>
        <p:spPr>
          <a:xfrm>
            <a:off x="4869331" y="2716025"/>
            <a:ext cx="777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Economica"/>
                <a:ea typeface="Economica"/>
                <a:cs typeface="Economica"/>
                <a:sym typeface="Economica"/>
              </a:rPr>
              <a:t>03</a:t>
            </a:r>
            <a:endParaRPr sz="2400">
              <a:solidFill>
                <a:schemeClr val="lt1"/>
              </a:solidFill>
              <a:latin typeface="Economica"/>
              <a:ea typeface="Economica"/>
              <a:cs typeface="Economica"/>
              <a:sym typeface="Economica"/>
            </a:endParaRPr>
          </a:p>
        </p:txBody>
      </p:sp>
      <p:sp>
        <p:nvSpPr>
          <p:cNvPr id="435" name="Google Shape;435;p58"/>
          <p:cNvSpPr txBox="1"/>
          <p:nvPr/>
        </p:nvSpPr>
        <p:spPr>
          <a:xfrm>
            <a:off x="6251281" y="2716025"/>
            <a:ext cx="777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Economica"/>
                <a:ea typeface="Economica"/>
                <a:cs typeface="Economica"/>
                <a:sym typeface="Economica"/>
              </a:rPr>
              <a:t>04</a:t>
            </a:r>
            <a:endParaRPr sz="2400">
              <a:solidFill>
                <a:schemeClr val="lt1"/>
              </a:solidFill>
              <a:latin typeface="Economica"/>
              <a:ea typeface="Economica"/>
              <a:cs typeface="Economica"/>
              <a:sym typeface="Economica"/>
            </a:endParaRPr>
          </a:p>
        </p:txBody>
      </p:sp>
      <p:sp>
        <p:nvSpPr>
          <p:cNvPr id="436" name="Google Shape;436;p58"/>
          <p:cNvSpPr/>
          <p:nvPr/>
        </p:nvSpPr>
        <p:spPr>
          <a:xfrm>
            <a:off x="3883225" y="1031024"/>
            <a:ext cx="1377542" cy="208188"/>
          </a:xfrm>
          <a:custGeom>
            <a:rect b="b" l="l" r="r" t="t"/>
            <a:pathLst>
              <a:path extrusionOk="0" h="13073" w="44769">
                <a:moveTo>
                  <a:pt x="0" y="299"/>
                </a:moveTo>
                <a:lnTo>
                  <a:pt x="22126" y="13073"/>
                </a:lnTo>
                <a:lnTo>
                  <a:pt x="44769" y="0"/>
                </a:lnTo>
              </a:path>
            </a:pathLst>
          </a:custGeom>
          <a:noFill/>
          <a:ln cap="flat" cmpd="sng" w="9525">
            <a:solidFill>
              <a:schemeClr val="accent1"/>
            </a:solidFill>
            <a:prstDash val="solid"/>
            <a:round/>
            <a:headEnd len="med" w="med" type="none"/>
            <a:tailEnd len="med" w="med" type="none"/>
          </a:ln>
        </p:spPr>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cxnSp>
        <p:nvCxnSpPr>
          <p:cNvPr id="441" name="Google Shape;441;p59"/>
          <p:cNvCxnSpPr/>
          <p:nvPr/>
        </p:nvCxnSpPr>
        <p:spPr>
          <a:xfrm>
            <a:off x="3823800" y="2419350"/>
            <a:ext cx="1496400" cy="0"/>
          </a:xfrm>
          <a:prstGeom prst="straightConnector1">
            <a:avLst/>
          </a:prstGeom>
          <a:noFill/>
          <a:ln cap="flat" cmpd="sng" w="9525">
            <a:solidFill>
              <a:schemeClr val="accent1"/>
            </a:solidFill>
            <a:prstDash val="solid"/>
            <a:round/>
            <a:headEnd len="med" w="med" type="none"/>
            <a:tailEnd len="med" w="med" type="none"/>
          </a:ln>
        </p:spPr>
      </p:cxnSp>
      <p:sp>
        <p:nvSpPr>
          <p:cNvPr id="442" name="Google Shape;442;p59"/>
          <p:cNvSpPr/>
          <p:nvPr/>
        </p:nvSpPr>
        <p:spPr>
          <a:xfrm rot="1800402">
            <a:off x="4160783" y="2085980"/>
            <a:ext cx="822433" cy="712214"/>
          </a:xfrm>
          <a:prstGeom prst="hexagon">
            <a:avLst>
              <a:gd fmla="val 29265"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9"/>
          <p:cNvSpPr txBox="1"/>
          <p:nvPr>
            <p:ph type="title"/>
          </p:nvPr>
        </p:nvSpPr>
        <p:spPr>
          <a:xfrm>
            <a:off x="3050700" y="407813"/>
            <a:ext cx="304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Exploring</a:t>
            </a:r>
            <a:endParaRPr/>
          </a:p>
        </p:txBody>
      </p:sp>
      <p:sp>
        <p:nvSpPr>
          <p:cNvPr id="444" name="Google Shape;444;p59"/>
          <p:cNvSpPr txBox="1"/>
          <p:nvPr/>
        </p:nvSpPr>
        <p:spPr>
          <a:xfrm>
            <a:off x="1970721" y="1271175"/>
            <a:ext cx="5096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accent1"/>
                </a:solidFill>
                <a:latin typeface="Economica"/>
                <a:ea typeface="Economica"/>
                <a:cs typeface="Economica"/>
                <a:sym typeface="Economica"/>
              </a:rPr>
              <a:t>The First Insight to Understand The Underlying</a:t>
            </a:r>
            <a:endParaRPr sz="1900">
              <a:solidFill>
                <a:schemeClr val="accent1"/>
              </a:solidFill>
              <a:latin typeface="Economica"/>
              <a:ea typeface="Economica"/>
              <a:cs typeface="Economica"/>
              <a:sym typeface="Economica"/>
            </a:endParaRPr>
          </a:p>
        </p:txBody>
      </p:sp>
      <p:sp>
        <p:nvSpPr>
          <p:cNvPr id="445" name="Google Shape;445;p59"/>
          <p:cNvSpPr txBox="1"/>
          <p:nvPr/>
        </p:nvSpPr>
        <p:spPr>
          <a:xfrm>
            <a:off x="720000" y="2392625"/>
            <a:ext cx="2242200" cy="786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a:solidFill>
                  <a:schemeClr val="lt1"/>
                </a:solidFill>
                <a:latin typeface="Lato Light"/>
                <a:ea typeface="Lato Light"/>
                <a:cs typeface="Lato Light"/>
                <a:sym typeface="Lato Light"/>
              </a:rPr>
              <a:t>Mercury is the closest planet to the Sun</a:t>
            </a:r>
            <a:endParaRPr>
              <a:solidFill>
                <a:schemeClr val="lt1"/>
              </a:solidFill>
              <a:latin typeface="Lato Light"/>
              <a:ea typeface="Lato Light"/>
              <a:cs typeface="Lato Light"/>
              <a:sym typeface="Lato Light"/>
            </a:endParaRPr>
          </a:p>
        </p:txBody>
      </p:sp>
      <p:sp>
        <p:nvSpPr>
          <p:cNvPr id="446" name="Google Shape;446;p59"/>
          <p:cNvSpPr txBox="1"/>
          <p:nvPr/>
        </p:nvSpPr>
        <p:spPr>
          <a:xfrm>
            <a:off x="720000" y="3407525"/>
            <a:ext cx="2242200" cy="786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a:solidFill>
                  <a:schemeClr val="lt1"/>
                </a:solidFill>
                <a:latin typeface="Lato Light"/>
                <a:ea typeface="Lato Light"/>
                <a:cs typeface="Lato Light"/>
                <a:sym typeface="Lato Light"/>
              </a:rPr>
              <a:t>Despite being red, Mars is actually a cold place</a:t>
            </a:r>
            <a:endParaRPr>
              <a:solidFill>
                <a:schemeClr val="lt1"/>
              </a:solidFill>
              <a:latin typeface="Lato Light"/>
              <a:ea typeface="Lato Light"/>
              <a:cs typeface="Lato Light"/>
              <a:sym typeface="Lato Light"/>
            </a:endParaRPr>
          </a:p>
        </p:txBody>
      </p:sp>
      <p:sp>
        <p:nvSpPr>
          <p:cNvPr id="447" name="Google Shape;447;p59"/>
          <p:cNvSpPr txBox="1"/>
          <p:nvPr/>
        </p:nvSpPr>
        <p:spPr>
          <a:xfrm>
            <a:off x="6132992" y="1649846"/>
            <a:ext cx="1745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accent1"/>
              </a:solidFill>
              <a:latin typeface="Economica"/>
              <a:ea typeface="Economica"/>
              <a:cs typeface="Economica"/>
              <a:sym typeface="Economica"/>
            </a:endParaRPr>
          </a:p>
        </p:txBody>
      </p:sp>
      <p:sp>
        <p:nvSpPr>
          <p:cNvPr id="448" name="Google Shape;448;p59"/>
          <p:cNvSpPr txBox="1"/>
          <p:nvPr/>
        </p:nvSpPr>
        <p:spPr>
          <a:xfrm>
            <a:off x="4212150" y="2544591"/>
            <a:ext cx="719700" cy="359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chemeClr val="lt1"/>
              </a:solidFill>
              <a:latin typeface="Lato Light"/>
              <a:ea typeface="Lato Light"/>
              <a:cs typeface="Lato Light"/>
              <a:sym typeface="Lato Light"/>
            </a:endParaRPr>
          </a:p>
        </p:txBody>
      </p:sp>
      <p:sp>
        <p:nvSpPr>
          <p:cNvPr id="449" name="Google Shape;449;p59"/>
          <p:cNvSpPr txBox="1"/>
          <p:nvPr/>
        </p:nvSpPr>
        <p:spPr>
          <a:xfrm>
            <a:off x="6132992" y="2392633"/>
            <a:ext cx="2298300" cy="78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solidFill>
                  <a:schemeClr val="lt1"/>
                </a:solidFill>
                <a:latin typeface="Lato Light"/>
                <a:ea typeface="Lato Light"/>
                <a:cs typeface="Lato Light"/>
                <a:sym typeface="Lato Light"/>
              </a:rPr>
              <a:t>Venus has a beautiful name, but it’s terribly hot</a:t>
            </a:r>
            <a:endParaRPr>
              <a:solidFill>
                <a:schemeClr val="lt1"/>
              </a:solidFill>
              <a:latin typeface="Lato Light"/>
              <a:ea typeface="Lato Light"/>
              <a:cs typeface="Lato Light"/>
              <a:sym typeface="Lato Light"/>
            </a:endParaRPr>
          </a:p>
        </p:txBody>
      </p:sp>
      <p:sp>
        <p:nvSpPr>
          <p:cNvPr id="450" name="Google Shape;450;p59"/>
          <p:cNvSpPr txBox="1"/>
          <p:nvPr/>
        </p:nvSpPr>
        <p:spPr>
          <a:xfrm>
            <a:off x="6132992" y="3407533"/>
            <a:ext cx="2298300" cy="78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solidFill>
                  <a:schemeClr val="lt1"/>
                </a:solidFill>
                <a:latin typeface="Lato Light"/>
                <a:ea typeface="Lato Light"/>
                <a:cs typeface="Lato Light"/>
                <a:sym typeface="Lato Light"/>
              </a:rPr>
              <a:t>Saturn is composed mostly of hydrogen and helium</a:t>
            </a:r>
            <a:endParaRPr>
              <a:solidFill>
                <a:schemeClr val="lt1"/>
              </a:solidFill>
              <a:latin typeface="Lato Light"/>
              <a:ea typeface="Lato Light"/>
              <a:cs typeface="Lato Light"/>
              <a:sym typeface="Lato Light"/>
            </a:endParaRPr>
          </a:p>
        </p:txBody>
      </p:sp>
      <p:cxnSp>
        <p:nvCxnSpPr>
          <p:cNvPr id="451" name="Google Shape;451;p59"/>
          <p:cNvCxnSpPr/>
          <p:nvPr/>
        </p:nvCxnSpPr>
        <p:spPr>
          <a:xfrm>
            <a:off x="3823800" y="3903625"/>
            <a:ext cx="1496400" cy="0"/>
          </a:xfrm>
          <a:prstGeom prst="straightConnector1">
            <a:avLst/>
          </a:prstGeom>
          <a:noFill/>
          <a:ln cap="flat" cmpd="sng" w="9525">
            <a:solidFill>
              <a:schemeClr val="accent1"/>
            </a:solidFill>
            <a:prstDash val="solid"/>
            <a:round/>
            <a:headEnd len="med" w="med" type="none"/>
            <a:tailEnd len="med" w="med" type="none"/>
          </a:ln>
        </p:spPr>
      </p:cxnSp>
      <p:sp>
        <p:nvSpPr>
          <p:cNvPr id="452" name="Google Shape;452;p59"/>
          <p:cNvSpPr/>
          <p:nvPr/>
        </p:nvSpPr>
        <p:spPr>
          <a:xfrm rot="1800402">
            <a:off x="4160783" y="3547530"/>
            <a:ext cx="822433" cy="712214"/>
          </a:xfrm>
          <a:prstGeom prst="hexagon">
            <a:avLst>
              <a:gd fmla="val 29265"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9"/>
          <p:cNvSpPr txBox="1"/>
          <p:nvPr/>
        </p:nvSpPr>
        <p:spPr>
          <a:xfrm>
            <a:off x="4212150" y="3571675"/>
            <a:ext cx="719700" cy="35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lt1"/>
              </a:solidFill>
              <a:latin typeface="Lato Light"/>
              <a:ea typeface="Lato Light"/>
              <a:cs typeface="Lato Light"/>
              <a:sym typeface="Lato Light"/>
            </a:endParaRPr>
          </a:p>
        </p:txBody>
      </p:sp>
      <p:sp>
        <p:nvSpPr>
          <p:cNvPr id="454" name="Google Shape;454;p59"/>
          <p:cNvSpPr/>
          <p:nvPr/>
        </p:nvSpPr>
        <p:spPr>
          <a:xfrm>
            <a:off x="3883225" y="10310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grpSp>
        <p:nvGrpSpPr>
          <p:cNvPr id="455" name="Google Shape;455;p59"/>
          <p:cNvGrpSpPr/>
          <p:nvPr/>
        </p:nvGrpSpPr>
        <p:grpSpPr>
          <a:xfrm>
            <a:off x="3179455" y="2549431"/>
            <a:ext cx="350166" cy="349434"/>
            <a:chOff x="3541011" y="1508594"/>
            <a:chExt cx="350166" cy="349434"/>
          </a:xfrm>
        </p:grpSpPr>
        <p:sp>
          <p:nvSpPr>
            <p:cNvPr id="456" name="Google Shape;456;p59"/>
            <p:cNvSpPr/>
            <p:nvPr/>
          </p:nvSpPr>
          <p:spPr>
            <a:xfrm>
              <a:off x="3600879" y="1568270"/>
              <a:ext cx="230049" cy="289758"/>
            </a:xfrm>
            <a:custGeom>
              <a:rect b="b" l="l" r="r" t="t"/>
              <a:pathLst>
                <a:path extrusionOk="0" h="9104" w="7228">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9"/>
            <p:cNvSpPr/>
            <p:nvPr/>
          </p:nvSpPr>
          <p:spPr>
            <a:xfrm>
              <a:off x="3541011" y="1677980"/>
              <a:ext cx="48919" cy="10630"/>
            </a:xfrm>
            <a:custGeom>
              <a:rect b="b" l="l" r="r" t="t"/>
              <a:pathLst>
                <a:path extrusionOk="0" h="334" w="1537">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9"/>
            <p:cNvSpPr/>
            <p:nvPr/>
          </p:nvSpPr>
          <p:spPr>
            <a:xfrm>
              <a:off x="3842259" y="1677980"/>
              <a:ext cx="48919" cy="10630"/>
            </a:xfrm>
            <a:custGeom>
              <a:rect b="b" l="l" r="r" t="t"/>
              <a:pathLst>
                <a:path extrusionOk="0" h="334" w="1537">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9"/>
            <p:cNvSpPr/>
            <p:nvPr/>
          </p:nvSpPr>
          <p:spPr>
            <a:xfrm>
              <a:off x="3711161" y="1508594"/>
              <a:ext cx="10248" cy="48537"/>
            </a:xfrm>
            <a:custGeom>
              <a:rect b="b" l="l" r="r" t="t"/>
              <a:pathLst>
                <a:path extrusionOk="0" h="1525" w="322">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9"/>
            <p:cNvSpPr/>
            <p:nvPr/>
          </p:nvSpPr>
          <p:spPr>
            <a:xfrm>
              <a:off x="3633470" y="1792018"/>
              <a:ext cx="22757" cy="29249"/>
            </a:xfrm>
            <a:custGeom>
              <a:rect b="b" l="l" r="r" t="t"/>
              <a:pathLst>
                <a:path extrusionOk="0" h="919" w="715">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9"/>
            <p:cNvSpPr/>
            <p:nvPr/>
          </p:nvSpPr>
          <p:spPr>
            <a:xfrm>
              <a:off x="3775962" y="1545195"/>
              <a:ext cx="22757" cy="28995"/>
            </a:xfrm>
            <a:custGeom>
              <a:rect b="b" l="l" r="r" t="t"/>
              <a:pathLst>
                <a:path extrusionOk="0" h="911" w="715">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9"/>
            <p:cNvSpPr/>
            <p:nvPr/>
          </p:nvSpPr>
          <p:spPr>
            <a:xfrm>
              <a:off x="3577390" y="1601498"/>
              <a:ext cx="31095" cy="21197"/>
            </a:xfrm>
            <a:custGeom>
              <a:rect b="b" l="l" r="r" t="t"/>
              <a:pathLst>
                <a:path extrusionOk="0" h="666" w="977">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9"/>
            <p:cNvSpPr/>
            <p:nvPr/>
          </p:nvSpPr>
          <p:spPr>
            <a:xfrm>
              <a:off x="3823703" y="1743608"/>
              <a:ext cx="31095" cy="21197"/>
            </a:xfrm>
            <a:custGeom>
              <a:rect b="b" l="l" r="r" t="t"/>
              <a:pathLst>
                <a:path extrusionOk="0" h="666" w="977">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9"/>
            <p:cNvSpPr/>
            <p:nvPr/>
          </p:nvSpPr>
          <p:spPr>
            <a:xfrm>
              <a:off x="3775962" y="1792018"/>
              <a:ext cx="22757" cy="29249"/>
            </a:xfrm>
            <a:custGeom>
              <a:rect b="b" l="l" r="r" t="t"/>
              <a:pathLst>
                <a:path extrusionOk="0" h="919" w="715">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9"/>
            <p:cNvSpPr/>
            <p:nvPr/>
          </p:nvSpPr>
          <p:spPr>
            <a:xfrm>
              <a:off x="3633470" y="1545195"/>
              <a:ext cx="22757" cy="28995"/>
            </a:xfrm>
            <a:custGeom>
              <a:rect b="b" l="l" r="r" t="t"/>
              <a:pathLst>
                <a:path extrusionOk="0" h="911" w="715">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9"/>
            <p:cNvSpPr/>
            <p:nvPr/>
          </p:nvSpPr>
          <p:spPr>
            <a:xfrm>
              <a:off x="3823703" y="1601498"/>
              <a:ext cx="31095" cy="21197"/>
            </a:xfrm>
            <a:custGeom>
              <a:rect b="b" l="l" r="r" t="t"/>
              <a:pathLst>
                <a:path extrusionOk="0" h="666" w="977">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9"/>
            <p:cNvSpPr/>
            <p:nvPr/>
          </p:nvSpPr>
          <p:spPr>
            <a:xfrm>
              <a:off x="3577390" y="1743608"/>
              <a:ext cx="31095" cy="21197"/>
            </a:xfrm>
            <a:custGeom>
              <a:rect b="b" l="l" r="r" t="t"/>
              <a:pathLst>
                <a:path extrusionOk="0" h="666" w="977">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9"/>
            <p:cNvSpPr/>
            <p:nvPr/>
          </p:nvSpPr>
          <p:spPr>
            <a:xfrm>
              <a:off x="3732358" y="1593032"/>
              <a:ext cx="71294" cy="62255"/>
            </a:xfrm>
            <a:custGeom>
              <a:rect b="b" l="l" r="r" t="t"/>
              <a:pathLst>
                <a:path extrusionOk="0" h="1956" w="224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59"/>
          <p:cNvSpPr txBox="1"/>
          <p:nvPr/>
        </p:nvSpPr>
        <p:spPr>
          <a:xfrm>
            <a:off x="3645916" y="394340"/>
            <a:ext cx="1745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rgbClr val="FFFFFF"/>
              </a:solidFill>
              <a:latin typeface="Economica"/>
              <a:ea typeface="Economica"/>
              <a:cs typeface="Economica"/>
              <a:sym typeface="Economica"/>
            </a:endParaRPr>
          </a:p>
        </p:txBody>
      </p:sp>
      <p:pic>
        <p:nvPicPr>
          <p:cNvPr id="470" name="Google Shape;470;p59"/>
          <p:cNvPicPr preferRelativeResize="0"/>
          <p:nvPr/>
        </p:nvPicPr>
        <p:blipFill rotWithShape="1">
          <a:blip r:embed="rId3">
            <a:alphaModFix/>
          </a:blip>
          <a:srcRect b="2903" l="0" r="0" t="0"/>
          <a:stretch/>
        </p:blipFill>
        <p:spPr>
          <a:xfrm>
            <a:off x="396850" y="1875875"/>
            <a:ext cx="3302374" cy="998250"/>
          </a:xfrm>
          <a:prstGeom prst="rect">
            <a:avLst/>
          </a:prstGeom>
          <a:noFill/>
          <a:ln>
            <a:noFill/>
          </a:ln>
          <a:effectLst>
            <a:outerShdw blurRad="57150" rotWithShape="0" algn="bl" dir="5400000" dist="19050">
              <a:schemeClr val="accent3">
                <a:alpha val="50000"/>
              </a:schemeClr>
            </a:outerShdw>
          </a:effectLst>
        </p:spPr>
      </p:pic>
      <p:pic>
        <p:nvPicPr>
          <p:cNvPr id="471" name="Google Shape;471;p59"/>
          <p:cNvPicPr preferRelativeResize="0"/>
          <p:nvPr/>
        </p:nvPicPr>
        <p:blipFill>
          <a:blip r:embed="rId4">
            <a:alphaModFix/>
          </a:blip>
          <a:stretch>
            <a:fillRect/>
          </a:stretch>
        </p:blipFill>
        <p:spPr>
          <a:xfrm>
            <a:off x="784825" y="3312893"/>
            <a:ext cx="2619850" cy="1115756"/>
          </a:xfrm>
          <a:prstGeom prst="rect">
            <a:avLst/>
          </a:prstGeom>
          <a:noFill/>
          <a:ln>
            <a:noFill/>
          </a:ln>
          <a:effectLst>
            <a:outerShdw blurRad="57150" rotWithShape="0" algn="bl" dir="5400000" dist="19050">
              <a:schemeClr val="accent3">
                <a:alpha val="50000"/>
              </a:schemeClr>
            </a:outerShdw>
          </a:effectLst>
        </p:spPr>
      </p:pic>
      <p:pic>
        <p:nvPicPr>
          <p:cNvPr id="472" name="Google Shape;472;p59"/>
          <p:cNvPicPr preferRelativeResize="0"/>
          <p:nvPr/>
        </p:nvPicPr>
        <p:blipFill>
          <a:blip r:embed="rId5">
            <a:alphaModFix/>
          </a:blip>
          <a:stretch>
            <a:fillRect/>
          </a:stretch>
        </p:blipFill>
        <p:spPr>
          <a:xfrm>
            <a:off x="5739325" y="3348998"/>
            <a:ext cx="2789677" cy="1179100"/>
          </a:xfrm>
          <a:prstGeom prst="rect">
            <a:avLst/>
          </a:prstGeom>
          <a:noFill/>
          <a:ln>
            <a:noFill/>
          </a:ln>
          <a:effectLst>
            <a:outerShdw blurRad="57150" rotWithShape="0" algn="bl" dir="5400000" dist="19050">
              <a:schemeClr val="accent3">
                <a:alpha val="50000"/>
              </a:schemeClr>
            </a:outerShdw>
          </a:effectLst>
        </p:spPr>
      </p:pic>
      <p:pic>
        <p:nvPicPr>
          <p:cNvPr id="473" name="Google Shape;473;p59"/>
          <p:cNvPicPr preferRelativeResize="0"/>
          <p:nvPr/>
        </p:nvPicPr>
        <p:blipFill>
          <a:blip r:embed="rId6">
            <a:alphaModFix/>
          </a:blip>
          <a:stretch>
            <a:fillRect/>
          </a:stretch>
        </p:blipFill>
        <p:spPr>
          <a:xfrm>
            <a:off x="5739337" y="1781096"/>
            <a:ext cx="2750825" cy="1276529"/>
          </a:xfrm>
          <a:prstGeom prst="rect">
            <a:avLst/>
          </a:prstGeom>
          <a:noFill/>
          <a:ln>
            <a:noFill/>
          </a:ln>
          <a:effectLst>
            <a:outerShdw blurRad="57150" rotWithShape="0" algn="bl" dir="5400000" dist="19050">
              <a:schemeClr val="accent3">
                <a:alpha val="50000"/>
              </a:scheme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0"/>
          <p:cNvSpPr/>
          <p:nvPr/>
        </p:nvSpPr>
        <p:spPr>
          <a:xfrm>
            <a:off x="3329250" y="1720175"/>
            <a:ext cx="2485500" cy="21684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0"/>
          <p:cNvSpPr/>
          <p:nvPr/>
        </p:nvSpPr>
        <p:spPr>
          <a:xfrm>
            <a:off x="3368200" y="3109750"/>
            <a:ext cx="2407500" cy="6432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0"/>
          <p:cNvSpPr txBox="1"/>
          <p:nvPr>
            <p:ph idx="2" type="title"/>
          </p:nvPr>
        </p:nvSpPr>
        <p:spPr>
          <a:xfrm>
            <a:off x="1813550" y="1711192"/>
            <a:ext cx="14394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Dropping</a:t>
            </a:r>
            <a:endParaRPr/>
          </a:p>
        </p:txBody>
      </p:sp>
      <p:sp>
        <p:nvSpPr>
          <p:cNvPr id="481" name="Google Shape;481;p60"/>
          <p:cNvSpPr/>
          <p:nvPr/>
        </p:nvSpPr>
        <p:spPr>
          <a:xfrm>
            <a:off x="3368200" y="1833475"/>
            <a:ext cx="2407500" cy="6432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0"/>
          <p:cNvSpPr txBox="1"/>
          <p:nvPr/>
        </p:nvSpPr>
        <p:spPr>
          <a:xfrm>
            <a:off x="3376054" y="1868725"/>
            <a:ext cx="915300" cy="57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3600">
              <a:solidFill>
                <a:schemeClr val="lt1"/>
              </a:solidFill>
              <a:latin typeface="Economica"/>
              <a:ea typeface="Economica"/>
              <a:cs typeface="Economica"/>
              <a:sym typeface="Economica"/>
            </a:endParaRPr>
          </a:p>
        </p:txBody>
      </p:sp>
      <p:sp>
        <p:nvSpPr>
          <p:cNvPr id="483" name="Google Shape;483;p60"/>
          <p:cNvSpPr txBox="1"/>
          <p:nvPr/>
        </p:nvSpPr>
        <p:spPr>
          <a:xfrm>
            <a:off x="4860472" y="1868725"/>
            <a:ext cx="9153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solidFill>
                <a:schemeClr val="lt1"/>
              </a:solidFill>
              <a:latin typeface="Economica"/>
              <a:ea typeface="Economica"/>
              <a:cs typeface="Economica"/>
              <a:sym typeface="Economica"/>
            </a:endParaRPr>
          </a:p>
        </p:txBody>
      </p:sp>
      <p:sp>
        <p:nvSpPr>
          <p:cNvPr id="484" name="Google Shape;484;p60"/>
          <p:cNvSpPr txBox="1"/>
          <p:nvPr/>
        </p:nvSpPr>
        <p:spPr>
          <a:xfrm>
            <a:off x="3376054" y="3145000"/>
            <a:ext cx="915300" cy="57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3600">
              <a:solidFill>
                <a:schemeClr val="lt1"/>
              </a:solidFill>
              <a:latin typeface="Economica"/>
              <a:ea typeface="Economica"/>
              <a:cs typeface="Economica"/>
              <a:sym typeface="Economica"/>
            </a:endParaRPr>
          </a:p>
        </p:txBody>
      </p:sp>
      <p:sp>
        <p:nvSpPr>
          <p:cNvPr id="485" name="Google Shape;485;p60"/>
          <p:cNvSpPr txBox="1"/>
          <p:nvPr/>
        </p:nvSpPr>
        <p:spPr>
          <a:xfrm>
            <a:off x="4860472" y="3145000"/>
            <a:ext cx="9153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solidFill>
                <a:schemeClr val="lt1"/>
              </a:solidFill>
              <a:latin typeface="Economica"/>
              <a:ea typeface="Economica"/>
              <a:cs typeface="Economica"/>
              <a:sym typeface="Economica"/>
            </a:endParaRPr>
          </a:p>
        </p:txBody>
      </p:sp>
      <p:sp>
        <p:nvSpPr>
          <p:cNvPr id="486" name="Google Shape;486;p60"/>
          <p:cNvSpPr txBox="1"/>
          <p:nvPr>
            <p:ph type="title"/>
          </p:nvPr>
        </p:nvSpPr>
        <p:spPr>
          <a:xfrm>
            <a:off x="2335550" y="376125"/>
            <a:ext cx="447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Cleaning and Preprocessing</a:t>
            </a:r>
            <a:endParaRPr/>
          </a:p>
        </p:txBody>
      </p:sp>
      <p:sp>
        <p:nvSpPr>
          <p:cNvPr id="487" name="Google Shape;487;p60"/>
          <p:cNvSpPr txBox="1"/>
          <p:nvPr>
            <p:ph idx="1" type="subTitle"/>
          </p:nvPr>
        </p:nvSpPr>
        <p:spPr>
          <a:xfrm>
            <a:off x="1492550" y="2047675"/>
            <a:ext cx="1760400" cy="72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Deleting the unused and doubled </a:t>
            </a:r>
            <a:endParaRPr/>
          </a:p>
        </p:txBody>
      </p:sp>
      <p:sp>
        <p:nvSpPr>
          <p:cNvPr id="488" name="Google Shape;488;p60"/>
          <p:cNvSpPr txBox="1"/>
          <p:nvPr>
            <p:ph idx="3" type="title"/>
          </p:nvPr>
        </p:nvSpPr>
        <p:spPr>
          <a:xfrm>
            <a:off x="5871630" y="1711192"/>
            <a:ext cx="143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Outliers</a:t>
            </a:r>
            <a:endParaRPr/>
          </a:p>
        </p:txBody>
      </p:sp>
      <p:sp>
        <p:nvSpPr>
          <p:cNvPr id="489" name="Google Shape;489;p60"/>
          <p:cNvSpPr txBox="1"/>
          <p:nvPr>
            <p:ph idx="4" type="subTitle"/>
          </p:nvPr>
        </p:nvSpPr>
        <p:spPr>
          <a:xfrm>
            <a:off x="5871630" y="2047675"/>
            <a:ext cx="1760400" cy="7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Handling the extraordinary</a:t>
            </a:r>
            <a:endParaRPr/>
          </a:p>
        </p:txBody>
      </p:sp>
      <p:sp>
        <p:nvSpPr>
          <p:cNvPr id="490" name="Google Shape;490;p60"/>
          <p:cNvSpPr txBox="1"/>
          <p:nvPr>
            <p:ph idx="5" type="title"/>
          </p:nvPr>
        </p:nvSpPr>
        <p:spPr>
          <a:xfrm>
            <a:off x="1813550" y="3079054"/>
            <a:ext cx="14394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Encoding</a:t>
            </a:r>
            <a:endParaRPr/>
          </a:p>
        </p:txBody>
      </p:sp>
      <p:sp>
        <p:nvSpPr>
          <p:cNvPr id="491" name="Google Shape;491;p60"/>
          <p:cNvSpPr txBox="1"/>
          <p:nvPr>
            <p:ph idx="6" type="subTitle"/>
          </p:nvPr>
        </p:nvSpPr>
        <p:spPr>
          <a:xfrm>
            <a:off x="1492550" y="3410027"/>
            <a:ext cx="1760400" cy="72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Getting the categorical to be numericalized</a:t>
            </a:r>
            <a:endParaRPr/>
          </a:p>
        </p:txBody>
      </p:sp>
      <p:sp>
        <p:nvSpPr>
          <p:cNvPr id="492" name="Google Shape;492;p60"/>
          <p:cNvSpPr txBox="1"/>
          <p:nvPr>
            <p:ph idx="7" type="title"/>
          </p:nvPr>
        </p:nvSpPr>
        <p:spPr>
          <a:xfrm>
            <a:off x="5871624" y="3079050"/>
            <a:ext cx="18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Imbalanced Label</a:t>
            </a:r>
            <a:endParaRPr/>
          </a:p>
        </p:txBody>
      </p:sp>
      <p:sp>
        <p:nvSpPr>
          <p:cNvPr id="493" name="Google Shape;493;p60"/>
          <p:cNvSpPr txBox="1"/>
          <p:nvPr>
            <p:ph idx="8" type="subTitle"/>
          </p:nvPr>
        </p:nvSpPr>
        <p:spPr>
          <a:xfrm>
            <a:off x="5871630" y="3410027"/>
            <a:ext cx="1760400" cy="7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Equalize the data based on the target</a:t>
            </a:r>
            <a:endParaRPr/>
          </a:p>
        </p:txBody>
      </p:sp>
      <p:sp>
        <p:nvSpPr>
          <p:cNvPr id="494" name="Google Shape;494;p60"/>
          <p:cNvSpPr/>
          <p:nvPr/>
        </p:nvSpPr>
        <p:spPr>
          <a:xfrm>
            <a:off x="3883225" y="10310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sp>
        <p:nvSpPr>
          <p:cNvPr id="495" name="Google Shape;495;p60"/>
          <p:cNvSpPr txBox="1"/>
          <p:nvPr/>
        </p:nvSpPr>
        <p:spPr>
          <a:xfrm>
            <a:off x="4114304" y="4326825"/>
            <a:ext cx="915300" cy="57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3600">
              <a:solidFill>
                <a:schemeClr val="lt1"/>
              </a:solidFill>
              <a:latin typeface="Economica"/>
              <a:ea typeface="Economica"/>
              <a:cs typeface="Economica"/>
              <a:sym typeface="Economica"/>
            </a:endParaRPr>
          </a:p>
        </p:txBody>
      </p:sp>
      <p:sp>
        <p:nvSpPr>
          <p:cNvPr id="496" name="Google Shape;496;p60"/>
          <p:cNvSpPr txBox="1"/>
          <p:nvPr>
            <p:ph idx="7" type="title"/>
          </p:nvPr>
        </p:nvSpPr>
        <p:spPr>
          <a:xfrm>
            <a:off x="4032638" y="3888313"/>
            <a:ext cx="107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NaN Filling</a:t>
            </a:r>
            <a:endParaRPr/>
          </a:p>
        </p:txBody>
      </p:sp>
      <p:sp>
        <p:nvSpPr>
          <p:cNvPr id="497" name="Google Shape;497;p60"/>
          <p:cNvSpPr txBox="1"/>
          <p:nvPr>
            <p:ph idx="8" type="subTitle"/>
          </p:nvPr>
        </p:nvSpPr>
        <p:spPr>
          <a:xfrm>
            <a:off x="3682105" y="4199302"/>
            <a:ext cx="1760400" cy="72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Filling the NaN on the data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1"/>
          <p:cNvSpPr/>
          <p:nvPr/>
        </p:nvSpPr>
        <p:spPr>
          <a:xfrm flipH="1">
            <a:off x="3737380" y="3188475"/>
            <a:ext cx="1678220" cy="1452784"/>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1"/>
          <p:cNvSpPr/>
          <p:nvPr/>
        </p:nvSpPr>
        <p:spPr>
          <a:xfrm>
            <a:off x="341850" y="2574541"/>
            <a:ext cx="1754239" cy="1519195"/>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1"/>
          <p:cNvSpPr/>
          <p:nvPr/>
        </p:nvSpPr>
        <p:spPr>
          <a:xfrm>
            <a:off x="3883225" y="726224"/>
            <a:ext cx="1377542" cy="208188"/>
          </a:xfrm>
          <a:custGeom>
            <a:rect b="b" l="l" r="r" t="t"/>
            <a:pathLst>
              <a:path extrusionOk="0" h="13073" w="44769">
                <a:moveTo>
                  <a:pt x="0" y="299"/>
                </a:moveTo>
                <a:lnTo>
                  <a:pt x="22126" y="13073"/>
                </a:lnTo>
                <a:lnTo>
                  <a:pt x="44769" y="0"/>
                </a:lnTo>
              </a:path>
            </a:pathLst>
          </a:custGeom>
          <a:noFill/>
          <a:ln cap="flat" cmpd="sng" w="9525">
            <a:solidFill>
              <a:schemeClr val="accent1"/>
            </a:solidFill>
            <a:prstDash val="solid"/>
            <a:round/>
            <a:headEnd len="med" w="med" type="none"/>
            <a:tailEnd len="med" w="med" type="none"/>
          </a:ln>
        </p:spPr>
      </p:sp>
      <p:sp>
        <p:nvSpPr>
          <p:cNvPr id="505" name="Google Shape;505;p61"/>
          <p:cNvSpPr/>
          <p:nvPr/>
        </p:nvSpPr>
        <p:spPr>
          <a:xfrm flipH="1">
            <a:off x="7375430" y="2607450"/>
            <a:ext cx="1678220" cy="1452784"/>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1"/>
          <p:cNvSpPr/>
          <p:nvPr/>
        </p:nvSpPr>
        <p:spPr>
          <a:xfrm>
            <a:off x="532155" y="2768601"/>
            <a:ext cx="1403040" cy="1215281"/>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1"/>
          <p:cNvSpPr/>
          <p:nvPr/>
        </p:nvSpPr>
        <p:spPr>
          <a:xfrm>
            <a:off x="3694650" y="974341"/>
            <a:ext cx="1754239" cy="1519195"/>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1"/>
          <p:cNvSpPr/>
          <p:nvPr/>
        </p:nvSpPr>
        <p:spPr>
          <a:xfrm>
            <a:off x="110800" y="2607750"/>
            <a:ext cx="1678220" cy="1452784"/>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1"/>
          <p:cNvSpPr txBox="1"/>
          <p:nvPr>
            <p:ph idx="1" type="subTitle"/>
          </p:nvPr>
        </p:nvSpPr>
        <p:spPr>
          <a:xfrm>
            <a:off x="274100" y="4090800"/>
            <a:ext cx="31728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Finding the features that can be represented by others, e.g. low_credit_risk can be represented by high_credit_risk</a:t>
            </a:r>
            <a:endParaRPr sz="1000"/>
          </a:p>
        </p:txBody>
      </p:sp>
      <p:sp>
        <p:nvSpPr>
          <p:cNvPr id="510" name="Google Shape;510;p61"/>
          <p:cNvSpPr txBox="1"/>
          <p:nvPr>
            <p:ph idx="2" type="subTitle"/>
          </p:nvPr>
        </p:nvSpPr>
        <p:spPr>
          <a:xfrm>
            <a:off x="3524274" y="2454525"/>
            <a:ext cx="21159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t>Determining the columns that have more than 90% empty or null</a:t>
            </a:r>
            <a:endParaRPr sz="1000"/>
          </a:p>
        </p:txBody>
      </p:sp>
      <p:sp>
        <p:nvSpPr>
          <p:cNvPr id="511" name="Google Shape;511;p61"/>
          <p:cNvSpPr txBox="1"/>
          <p:nvPr>
            <p:ph idx="3" type="subTitle"/>
          </p:nvPr>
        </p:nvSpPr>
        <p:spPr>
          <a:xfrm>
            <a:off x="5894828" y="4090800"/>
            <a:ext cx="2980200" cy="111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000"/>
              <a:t>Calculating the variance and dropping the very low,  e.g. dropping columns with 0 variance such as treatment_repeated</a:t>
            </a:r>
            <a:endParaRPr sz="1000"/>
          </a:p>
        </p:txBody>
      </p:sp>
      <p:sp>
        <p:nvSpPr>
          <p:cNvPr id="512" name="Google Shape;512;p61"/>
          <p:cNvSpPr txBox="1"/>
          <p:nvPr>
            <p:ph idx="4" type="subTitle"/>
          </p:nvPr>
        </p:nvSpPr>
        <p:spPr>
          <a:xfrm>
            <a:off x="618425" y="3088565"/>
            <a:ext cx="1221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Doubled</a:t>
            </a:r>
            <a:endParaRPr/>
          </a:p>
        </p:txBody>
      </p:sp>
      <p:sp>
        <p:nvSpPr>
          <p:cNvPr id="513" name="Google Shape;513;p61"/>
          <p:cNvSpPr txBox="1"/>
          <p:nvPr>
            <p:ph idx="5" type="subTitle"/>
          </p:nvPr>
        </p:nvSpPr>
        <p:spPr>
          <a:xfrm>
            <a:off x="3673231" y="1473001"/>
            <a:ext cx="1818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Relatively Empty</a:t>
            </a:r>
            <a:endParaRPr/>
          </a:p>
        </p:txBody>
      </p:sp>
      <p:sp>
        <p:nvSpPr>
          <p:cNvPr id="514" name="Google Shape;514;p61"/>
          <p:cNvSpPr/>
          <p:nvPr/>
        </p:nvSpPr>
        <p:spPr>
          <a:xfrm>
            <a:off x="7047450" y="2574541"/>
            <a:ext cx="1754239" cy="1519195"/>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1"/>
          <p:cNvSpPr txBox="1"/>
          <p:nvPr>
            <p:ph idx="6" type="subTitle"/>
          </p:nvPr>
        </p:nvSpPr>
        <p:spPr>
          <a:xfrm>
            <a:off x="7056878" y="3127200"/>
            <a:ext cx="1818000" cy="6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Very Low Variance</a:t>
            </a:r>
            <a:endParaRPr/>
          </a:p>
        </p:txBody>
      </p:sp>
      <p:sp>
        <p:nvSpPr>
          <p:cNvPr id="516" name="Google Shape;516;p61"/>
          <p:cNvSpPr txBox="1"/>
          <p:nvPr>
            <p:ph type="title"/>
          </p:nvPr>
        </p:nvSpPr>
        <p:spPr>
          <a:xfrm>
            <a:off x="3050750" y="64201"/>
            <a:ext cx="304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Dropping</a:t>
            </a:r>
            <a:endParaRPr/>
          </a:p>
        </p:txBody>
      </p:sp>
      <p:pic>
        <p:nvPicPr>
          <p:cNvPr id="517" name="Google Shape;517;p61"/>
          <p:cNvPicPr preferRelativeResize="0"/>
          <p:nvPr/>
        </p:nvPicPr>
        <p:blipFill>
          <a:blip r:embed="rId3">
            <a:alphaModFix/>
          </a:blip>
          <a:stretch>
            <a:fillRect/>
          </a:stretch>
        </p:blipFill>
        <p:spPr>
          <a:xfrm>
            <a:off x="2393825" y="3123353"/>
            <a:ext cx="4376800" cy="763694"/>
          </a:xfrm>
          <a:prstGeom prst="rect">
            <a:avLst/>
          </a:prstGeom>
          <a:noFill/>
          <a:ln>
            <a:noFill/>
          </a:ln>
          <a:effectLst>
            <a:outerShdw blurRad="57150" rotWithShape="0" algn="bl" dir="5400000" dist="19050">
              <a:schemeClr val="accent3">
                <a:alpha val="50000"/>
              </a:schemeClr>
            </a:outerShdw>
          </a:effectLst>
        </p:spPr>
      </p:pic>
      <p:pic>
        <p:nvPicPr>
          <p:cNvPr id="518" name="Google Shape;518;p61"/>
          <p:cNvPicPr preferRelativeResize="0"/>
          <p:nvPr/>
        </p:nvPicPr>
        <p:blipFill>
          <a:blip r:embed="rId4">
            <a:alphaModFix/>
          </a:blip>
          <a:stretch>
            <a:fillRect/>
          </a:stretch>
        </p:blipFill>
        <p:spPr>
          <a:xfrm>
            <a:off x="276250" y="537800"/>
            <a:ext cx="3095625" cy="1373850"/>
          </a:xfrm>
          <a:prstGeom prst="rect">
            <a:avLst/>
          </a:prstGeom>
          <a:noFill/>
          <a:ln>
            <a:noFill/>
          </a:ln>
          <a:effectLst>
            <a:outerShdw blurRad="57150" rotWithShape="0" algn="bl" dir="5400000" dist="19050">
              <a:schemeClr val="accent3">
                <a:alpha val="50000"/>
              </a:schemeClr>
            </a:outerShdw>
          </a:effectLst>
        </p:spPr>
      </p:pic>
      <p:sp>
        <p:nvSpPr>
          <p:cNvPr id="519" name="Google Shape;519;p61"/>
          <p:cNvSpPr/>
          <p:nvPr/>
        </p:nvSpPr>
        <p:spPr>
          <a:xfrm rot="10799721">
            <a:off x="530201" y="2159832"/>
            <a:ext cx="1377542" cy="208188"/>
          </a:xfrm>
          <a:custGeom>
            <a:rect b="b" l="l" r="r" t="t"/>
            <a:pathLst>
              <a:path extrusionOk="0" h="13073" w="44769">
                <a:moveTo>
                  <a:pt x="0" y="299"/>
                </a:moveTo>
                <a:lnTo>
                  <a:pt x="22126" y="13073"/>
                </a:lnTo>
                <a:lnTo>
                  <a:pt x="44769" y="0"/>
                </a:lnTo>
              </a:path>
            </a:pathLst>
          </a:custGeom>
          <a:noFill/>
          <a:ln cap="flat" cmpd="sng" w="9525">
            <a:solidFill>
              <a:schemeClr val="accent1"/>
            </a:solidFill>
            <a:prstDash val="solid"/>
            <a:round/>
            <a:headEnd len="med" w="med" type="none"/>
            <a:tailEnd len="med" w="med" type="none"/>
          </a:ln>
        </p:spPr>
      </p:sp>
      <p:sp>
        <p:nvSpPr>
          <p:cNvPr id="520" name="Google Shape;520;p61"/>
          <p:cNvSpPr/>
          <p:nvPr/>
        </p:nvSpPr>
        <p:spPr>
          <a:xfrm rot="10799721">
            <a:off x="7235801" y="2159832"/>
            <a:ext cx="1377542" cy="208188"/>
          </a:xfrm>
          <a:custGeom>
            <a:rect b="b" l="l" r="r" t="t"/>
            <a:pathLst>
              <a:path extrusionOk="0" h="13073" w="44769">
                <a:moveTo>
                  <a:pt x="0" y="299"/>
                </a:moveTo>
                <a:lnTo>
                  <a:pt x="22126" y="13073"/>
                </a:lnTo>
                <a:lnTo>
                  <a:pt x="44769" y="0"/>
                </a:lnTo>
              </a:path>
            </a:pathLst>
          </a:custGeom>
          <a:noFill/>
          <a:ln cap="flat" cmpd="sng" w="9525">
            <a:solidFill>
              <a:schemeClr val="accent1"/>
            </a:solidFill>
            <a:prstDash val="solid"/>
            <a:round/>
            <a:headEnd len="med" w="med" type="none"/>
            <a:tailEnd len="med" w="med" type="none"/>
          </a:ln>
        </p:spPr>
      </p:sp>
      <p:pic>
        <p:nvPicPr>
          <p:cNvPr id="521" name="Google Shape;521;p61"/>
          <p:cNvPicPr preferRelativeResize="0"/>
          <p:nvPr/>
        </p:nvPicPr>
        <p:blipFill>
          <a:blip r:embed="rId5">
            <a:alphaModFix/>
          </a:blip>
          <a:stretch>
            <a:fillRect/>
          </a:stretch>
        </p:blipFill>
        <p:spPr>
          <a:xfrm>
            <a:off x="5672946" y="400446"/>
            <a:ext cx="3172800" cy="1632786"/>
          </a:xfrm>
          <a:prstGeom prst="rect">
            <a:avLst/>
          </a:prstGeom>
          <a:noFill/>
          <a:ln>
            <a:noFill/>
          </a:ln>
          <a:effectLst>
            <a:outerShdw blurRad="57150" rotWithShape="0" algn="bl" dir="5400000" dist="19050">
              <a:schemeClr val="accent3">
                <a:alpha val="50000"/>
              </a:scheme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2"/>
          <p:cNvSpPr txBox="1"/>
          <p:nvPr>
            <p:ph type="title"/>
          </p:nvPr>
        </p:nvSpPr>
        <p:spPr>
          <a:xfrm>
            <a:off x="745738" y="363230"/>
            <a:ext cx="30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NaN Filling</a:t>
            </a:r>
            <a:endParaRPr>
              <a:solidFill>
                <a:schemeClr val="accent1"/>
              </a:solidFill>
            </a:endParaRPr>
          </a:p>
        </p:txBody>
      </p:sp>
      <p:sp>
        <p:nvSpPr>
          <p:cNvPr id="527" name="Google Shape;527;p62"/>
          <p:cNvSpPr txBox="1"/>
          <p:nvPr>
            <p:ph idx="2" type="title"/>
          </p:nvPr>
        </p:nvSpPr>
        <p:spPr>
          <a:xfrm>
            <a:off x="5246590" y="4162984"/>
            <a:ext cx="30444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1"/>
                </a:solidFill>
              </a:rPr>
              <a:t>Encoding</a:t>
            </a:r>
            <a:endParaRPr>
              <a:solidFill>
                <a:schemeClr val="accent1"/>
              </a:solidFill>
            </a:endParaRPr>
          </a:p>
        </p:txBody>
      </p:sp>
      <p:sp>
        <p:nvSpPr>
          <p:cNvPr id="528" name="Google Shape;528;p62"/>
          <p:cNvSpPr txBox="1"/>
          <p:nvPr>
            <p:ph idx="1" type="subTitle"/>
          </p:nvPr>
        </p:nvSpPr>
        <p:spPr>
          <a:xfrm>
            <a:off x="617600" y="1150125"/>
            <a:ext cx="26697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non-empty columns relatively, the NaNs or nulls are filled, 0 integer for numerical, and a string for categorical.</a:t>
            </a:r>
            <a:endParaRPr/>
          </a:p>
        </p:txBody>
      </p:sp>
      <p:sp>
        <p:nvSpPr>
          <p:cNvPr id="529" name="Google Shape;529;p62"/>
          <p:cNvSpPr txBox="1"/>
          <p:nvPr>
            <p:ph idx="3" type="subTitle"/>
          </p:nvPr>
        </p:nvSpPr>
        <p:spPr>
          <a:xfrm>
            <a:off x="5823625" y="2690425"/>
            <a:ext cx="2712300" cy="1235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For categorical features, they have to be numericalized, such as using one-hot encoder</a:t>
            </a:r>
            <a:endParaRPr/>
          </a:p>
        </p:txBody>
      </p:sp>
      <p:sp>
        <p:nvSpPr>
          <p:cNvPr id="530" name="Google Shape;530;p62"/>
          <p:cNvSpPr/>
          <p:nvPr/>
        </p:nvSpPr>
        <p:spPr>
          <a:xfrm>
            <a:off x="760650" y="9359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sp>
        <p:nvSpPr>
          <p:cNvPr id="531" name="Google Shape;531;p62"/>
          <p:cNvSpPr/>
          <p:nvPr/>
        </p:nvSpPr>
        <p:spPr>
          <a:xfrm rot="10800000">
            <a:off x="7005800" y="3970267"/>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pic>
        <p:nvPicPr>
          <p:cNvPr id="532" name="Google Shape;532;p62"/>
          <p:cNvPicPr preferRelativeResize="0"/>
          <p:nvPr/>
        </p:nvPicPr>
        <p:blipFill rotWithShape="1">
          <a:blip r:embed="rId3">
            <a:alphaModFix/>
          </a:blip>
          <a:srcRect b="0" l="0" r="26600" t="0"/>
          <a:stretch/>
        </p:blipFill>
        <p:spPr>
          <a:xfrm>
            <a:off x="617600" y="2599425"/>
            <a:ext cx="4599975" cy="1905400"/>
          </a:xfrm>
          <a:prstGeom prst="rect">
            <a:avLst/>
          </a:prstGeom>
          <a:noFill/>
          <a:ln>
            <a:noFill/>
          </a:ln>
          <a:effectLst>
            <a:outerShdw blurRad="57150" rotWithShape="0" algn="bl" dir="5400000" dist="19050">
              <a:schemeClr val="accent3">
                <a:alpha val="50000"/>
              </a:schemeClr>
            </a:outerShdw>
          </a:effectLst>
        </p:spPr>
      </p:pic>
      <p:pic>
        <p:nvPicPr>
          <p:cNvPr id="533" name="Google Shape;533;p62"/>
          <p:cNvPicPr preferRelativeResize="0"/>
          <p:nvPr/>
        </p:nvPicPr>
        <p:blipFill>
          <a:blip r:embed="rId4">
            <a:alphaModFix/>
          </a:blip>
          <a:stretch>
            <a:fillRect/>
          </a:stretch>
        </p:blipFill>
        <p:spPr>
          <a:xfrm>
            <a:off x="4398425" y="360275"/>
            <a:ext cx="4061300" cy="2162950"/>
          </a:xfrm>
          <a:prstGeom prst="rect">
            <a:avLst/>
          </a:prstGeom>
          <a:noFill/>
          <a:ln>
            <a:noFill/>
          </a:ln>
          <a:effectLst>
            <a:outerShdw blurRad="57150" rotWithShape="0" algn="bl" dir="5400000" dist="19050">
              <a:schemeClr val="accent3">
                <a:alpha val="50000"/>
              </a:scheme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3"/>
          <p:cNvSpPr txBox="1"/>
          <p:nvPr>
            <p:ph type="title"/>
          </p:nvPr>
        </p:nvSpPr>
        <p:spPr>
          <a:xfrm>
            <a:off x="974338" y="363230"/>
            <a:ext cx="30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Outliers</a:t>
            </a:r>
            <a:endParaRPr>
              <a:solidFill>
                <a:schemeClr val="accent1"/>
              </a:solidFill>
            </a:endParaRPr>
          </a:p>
        </p:txBody>
      </p:sp>
      <p:sp>
        <p:nvSpPr>
          <p:cNvPr id="539" name="Google Shape;539;p63"/>
          <p:cNvSpPr txBox="1"/>
          <p:nvPr>
            <p:ph idx="2" type="title"/>
          </p:nvPr>
        </p:nvSpPr>
        <p:spPr>
          <a:xfrm>
            <a:off x="5675215" y="4178459"/>
            <a:ext cx="30444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1"/>
                </a:solidFill>
              </a:rPr>
              <a:t>Imbalanced Label</a:t>
            </a:r>
            <a:endParaRPr>
              <a:solidFill>
                <a:schemeClr val="accent1"/>
              </a:solidFill>
            </a:endParaRPr>
          </a:p>
        </p:txBody>
      </p:sp>
      <p:sp>
        <p:nvSpPr>
          <p:cNvPr id="540" name="Google Shape;540;p63"/>
          <p:cNvSpPr txBox="1"/>
          <p:nvPr>
            <p:ph idx="1" type="subTitle"/>
          </p:nvPr>
        </p:nvSpPr>
        <p:spPr>
          <a:xfrm>
            <a:off x="617600" y="1150125"/>
            <a:ext cx="26697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formula of 2 times the Interquartile Range, the outliers are replaced by the upper or lower non-outlier range, then checked by its skewness value.</a:t>
            </a:r>
            <a:endParaRPr/>
          </a:p>
        </p:txBody>
      </p:sp>
      <p:sp>
        <p:nvSpPr>
          <p:cNvPr id="541" name="Google Shape;541;p63"/>
          <p:cNvSpPr txBox="1"/>
          <p:nvPr>
            <p:ph idx="3" type="subTitle"/>
          </p:nvPr>
        </p:nvSpPr>
        <p:spPr>
          <a:xfrm>
            <a:off x="6052225" y="2842825"/>
            <a:ext cx="2712300" cy="1235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Based on the target, that is default columns, the data are been oversampling using SMOTE after splitted as train and test data </a:t>
            </a:r>
            <a:endParaRPr/>
          </a:p>
        </p:txBody>
      </p:sp>
      <p:sp>
        <p:nvSpPr>
          <p:cNvPr id="542" name="Google Shape;542;p63"/>
          <p:cNvSpPr/>
          <p:nvPr/>
        </p:nvSpPr>
        <p:spPr>
          <a:xfrm>
            <a:off x="760650" y="9359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sp>
        <p:nvSpPr>
          <p:cNvPr id="543" name="Google Shape;543;p63"/>
          <p:cNvSpPr/>
          <p:nvPr/>
        </p:nvSpPr>
        <p:spPr>
          <a:xfrm rot="10800000">
            <a:off x="7005800" y="3970267"/>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pic>
        <p:nvPicPr>
          <p:cNvPr id="544" name="Google Shape;544;p63"/>
          <p:cNvPicPr preferRelativeResize="0"/>
          <p:nvPr/>
        </p:nvPicPr>
        <p:blipFill>
          <a:blip r:embed="rId3">
            <a:alphaModFix/>
          </a:blip>
          <a:stretch>
            <a:fillRect/>
          </a:stretch>
        </p:blipFill>
        <p:spPr>
          <a:xfrm>
            <a:off x="4636549" y="363225"/>
            <a:ext cx="4083075" cy="2094400"/>
          </a:xfrm>
          <a:prstGeom prst="rect">
            <a:avLst/>
          </a:prstGeom>
          <a:noFill/>
          <a:ln>
            <a:noFill/>
          </a:ln>
        </p:spPr>
      </p:pic>
      <p:pic>
        <p:nvPicPr>
          <p:cNvPr id="545" name="Google Shape;545;p63"/>
          <p:cNvPicPr preferRelativeResize="0"/>
          <p:nvPr/>
        </p:nvPicPr>
        <p:blipFill>
          <a:blip r:embed="rId4">
            <a:alphaModFix/>
          </a:blip>
          <a:stretch>
            <a:fillRect/>
          </a:stretch>
        </p:blipFill>
        <p:spPr>
          <a:xfrm>
            <a:off x="617600" y="2796246"/>
            <a:ext cx="4083076" cy="1954905"/>
          </a:xfrm>
          <a:prstGeom prst="rect">
            <a:avLst/>
          </a:prstGeom>
          <a:noFill/>
          <a:ln>
            <a:noFill/>
          </a:ln>
          <a:effectLst>
            <a:outerShdw blurRad="57150" rotWithShape="0" algn="bl" dir="5400000" dist="19050">
              <a:schemeClr val="accent3">
                <a:alpha val="50000"/>
              </a:schemeClr>
            </a:outerShdw>
          </a:effectLst>
        </p:spPr>
      </p:pic>
      <p:pic>
        <p:nvPicPr>
          <p:cNvPr id="546" name="Google Shape;546;p63"/>
          <p:cNvPicPr preferRelativeResize="0"/>
          <p:nvPr/>
        </p:nvPicPr>
        <p:blipFill>
          <a:blip r:embed="rId5">
            <a:alphaModFix/>
          </a:blip>
          <a:stretch>
            <a:fillRect/>
          </a:stretch>
        </p:blipFill>
        <p:spPr>
          <a:xfrm>
            <a:off x="4636519" y="363226"/>
            <a:ext cx="4083106" cy="2094400"/>
          </a:xfrm>
          <a:prstGeom prst="rect">
            <a:avLst/>
          </a:prstGeom>
          <a:noFill/>
          <a:ln>
            <a:noFill/>
          </a:ln>
          <a:effectLst>
            <a:outerShdw blurRad="57150" rotWithShape="0" algn="bl" dir="5400000" dist="19050">
              <a:schemeClr val="accent3">
                <a:alpha val="50000"/>
              </a:scheme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grpSp>
        <p:nvGrpSpPr>
          <p:cNvPr id="551" name="Google Shape;551;p64"/>
          <p:cNvGrpSpPr/>
          <p:nvPr/>
        </p:nvGrpSpPr>
        <p:grpSpPr>
          <a:xfrm>
            <a:off x="1119928" y="2331675"/>
            <a:ext cx="2421208" cy="370200"/>
            <a:chOff x="1640933" y="2569800"/>
            <a:chExt cx="1871103" cy="370200"/>
          </a:xfrm>
        </p:grpSpPr>
        <p:sp>
          <p:nvSpPr>
            <p:cNvPr id="552" name="Google Shape;552;p64"/>
            <p:cNvSpPr/>
            <p:nvPr/>
          </p:nvSpPr>
          <p:spPr>
            <a:xfrm>
              <a:off x="1640936" y="2569800"/>
              <a:ext cx="1871100" cy="3702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4"/>
            <p:cNvSpPr/>
            <p:nvPr/>
          </p:nvSpPr>
          <p:spPr>
            <a:xfrm>
              <a:off x="1640933" y="2569800"/>
              <a:ext cx="507000" cy="370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 name="Google Shape;554;p64"/>
          <p:cNvSpPr txBox="1"/>
          <p:nvPr>
            <p:ph type="title"/>
          </p:nvPr>
        </p:nvSpPr>
        <p:spPr>
          <a:xfrm>
            <a:off x="2841300" y="376125"/>
            <a:ext cx="3461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Training and Evaluation</a:t>
            </a:r>
            <a:endParaRPr/>
          </a:p>
        </p:txBody>
      </p:sp>
      <p:sp>
        <p:nvSpPr>
          <p:cNvPr id="555" name="Google Shape;555;p64"/>
          <p:cNvSpPr/>
          <p:nvPr/>
        </p:nvSpPr>
        <p:spPr>
          <a:xfrm>
            <a:off x="3883225" y="1031024"/>
            <a:ext cx="1377542" cy="208188"/>
          </a:xfrm>
          <a:custGeom>
            <a:rect b="b" l="l" r="r" t="t"/>
            <a:pathLst>
              <a:path extrusionOk="0" h="13073" w="44769">
                <a:moveTo>
                  <a:pt x="0" y="299"/>
                </a:moveTo>
                <a:lnTo>
                  <a:pt x="22126" y="13073"/>
                </a:lnTo>
                <a:lnTo>
                  <a:pt x="44769" y="0"/>
                </a:lnTo>
              </a:path>
            </a:pathLst>
          </a:custGeom>
          <a:noFill/>
          <a:ln cap="flat" cmpd="sng" w="9525">
            <a:solidFill>
              <a:schemeClr val="accent1"/>
            </a:solidFill>
            <a:prstDash val="solid"/>
            <a:round/>
            <a:headEnd len="med" w="med" type="none"/>
            <a:tailEnd len="med" w="med" type="none"/>
          </a:ln>
        </p:spPr>
      </p:sp>
      <p:sp>
        <p:nvSpPr>
          <p:cNvPr id="556" name="Google Shape;556;p64"/>
          <p:cNvSpPr txBox="1"/>
          <p:nvPr/>
        </p:nvSpPr>
        <p:spPr>
          <a:xfrm>
            <a:off x="3394354" y="1375600"/>
            <a:ext cx="2328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Economica"/>
                <a:ea typeface="Economica"/>
                <a:cs typeface="Economica"/>
                <a:sym typeface="Economica"/>
              </a:rPr>
              <a:t>Classification Models Used for Comparison</a:t>
            </a:r>
            <a:endParaRPr sz="2000">
              <a:solidFill>
                <a:schemeClr val="accent1"/>
              </a:solidFill>
              <a:latin typeface="Economica"/>
              <a:ea typeface="Economica"/>
              <a:cs typeface="Economica"/>
              <a:sym typeface="Economica"/>
            </a:endParaRPr>
          </a:p>
        </p:txBody>
      </p:sp>
      <p:sp>
        <p:nvSpPr>
          <p:cNvPr id="557" name="Google Shape;557;p64"/>
          <p:cNvSpPr txBox="1"/>
          <p:nvPr/>
        </p:nvSpPr>
        <p:spPr>
          <a:xfrm>
            <a:off x="1851875" y="2331675"/>
            <a:ext cx="1784700" cy="37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latin typeface="Lato Light"/>
                <a:ea typeface="Lato Light"/>
                <a:cs typeface="Lato Light"/>
                <a:sym typeface="Lato Light"/>
              </a:rPr>
              <a:t>Decision Tree</a:t>
            </a:r>
            <a:endParaRPr>
              <a:solidFill>
                <a:schemeClr val="lt1"/>
              </a:solidFill>
              <a:latin typeface="Lato Light"/>
              <a:ea typeface="Lato Light"/>
              <a:cs typeface="Lato Light"/>
              <a:sym typeface="Lato Light"/>
            </a:endParaRPr>
          </a:p>
        </p:txBody>
      </p:sp>
      <p:sp>
        <p:nvSpPr>
          <p:cNvPr id="558" name="Google Shape;558;p64"/>
          <p:cNvSpPr txBox="1"/>
          <p:nvPr/>
        </p:nvSpPr>
        <p:spPr>
          <a:xfrm>
            <a:off x="1657799" y="4164725"/>
            <a:ext cx="314400" cy="370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t/>
            </a:r>
            <a:endParaRPr>
              <a:solidFill>
                <a:schemeClr val="lt1"/>
              </a:solidFill>
              <a:latin typeface="Lato Light"/>
              <a:ea typeface="Lato Light"/>
              <a:cs typeface="Lato Light"/>
              <a:sym typeface="Lato Light"/>
            </a:endParaRPr>
          </a:p>
        </p:txBody>
      </p:sp>
      <p:grpSp>
        <p:nvGrpSpPr>
          <p:cNvPr id="559" name="Google Shape;559;p64"/>
          <p:cNvGrpSpPr/>
          <p:nvPr/>
        </p:nvGrpSpPr>
        <p:grpSpPr>
          <a:xfrm>
            <a:off x="1119928" y="2940000"/>
            <a:ext cx="2421208" cy="370200"/>
            <a:chOff x="1640933" y="2569800"/>
            <a:chExt cx="1871103" cy="370200"/>
          </a:xfrm>
        </p:grpSpPr>
        <p:sp>
          <p:nvSpPr>
            <p:cNvPr id="560" name="Google Shape;560;p64"/>
            <p:cNvSpPr/>
            <p:nvPr/>
          </p:nvSpPr>
          <p:spPr>
            <a:xfrm>
              <a:off x="1640936" y="2569800"/>
              <a:ext cx="1871100" cy="3702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4"/>
            <p:cNvSpPr/>
            <p:nvPr/>
          </p:nvSpPr>
          <p:spPr>
            <a:xfrm>
              <a:off x="1640933" y="2569800"/>
              <a:ext cx="507000" cy="370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64"/>
          <p:cNvSpPr txBox="1"/>
          <p:nvPr/>
        </p:nvSpPr>
        <p:spPr>
          <a:xfrm>
            <a:off x="1851875" y="2940000"/>
            <a:ext cx="1784700" cy="37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latin typeface="Lato Light"/>
                <a:ea typeface="Lato Light"/>
                <a:cs typeface="Lato Light"/>
                <a:sym typeface="Lato Light"/>
              </a:rPr>
              <a:t>Random Forest</a:t>
            </a:r>
            <a:endParaRPr>
              <a:solidFill>
                <a:schemeClr val="lt1"/>
              </a:solidFill>
              <a:latin typeface="Lato Light"/>
              <a:ea typeface="Lato Light"/>
              <a:cs typeface="Lato Light"/>
              <a:sym typeface="Lato Light"/>
            </a:endParaRPr>
          </a:p>
        </p:txBody>
      </p:sp>
      <p:grpSp>
        <p:nvGrpSpPr>
          <p:cNvPr id="563" name="Google Shape;563;p64"/>
          <p:cNvGrpSpPr/>
          <p:nvPr/>
        </p:nvGrpSpPr>
        <p:grpSpPr>
          <a:xfrm>
            <a:off x="5387128" y="2331675"/>
            <a:ext cx="2421208" cy="370200"/>
            <a:chOff x="1640933" y="2569800"/>
            <a:chExt cx="1871103" cy="370200"/>
          </a:xfrm>
        </p:grpSpPr>
        <p:sp>
          <p:nvSpPr>
            <p:cNvPr id="564" name="Google Shape;564;p64"/>
            <p:cNvSpPr/>
            <p:nvPr/>
          </p:nvSpPr>
          <p:spPr>
            <a:xfrm>
              <a:off x="1640936" y="2569800"/>
              <a:ext cx="1871100" cy="3702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4"/>
            <p:cNvSpPr/>
            <p:nvPr/>
          </p:nvSpPr>
          <p:spPr>
            <a:xfrm>
              <a:off x="1640933" y="2569800"/>
              <a:ext cx="507000" cy="370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64"/>
          <p:cNvSpPr txBox="1"/>
          <p:nvPr/>
        </p:nvSpPr>
        <p:spPr>
          <a:xfrm>
            <a:off x="6042875" y="2331675"/>
            <a:ext cx="1784700" cy="37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latin typeface="Lato Light"/>
                <a:ea typeface="Lato Light"/>
                <a:cs typeface="Lato Light"/>
                <a:sym typeface="Lato Light"/>
              </a:rPr>
              <a:t>Gradient Boosting</a:t>
            </a:r>
            <a:endParaRPr>
              <a:solidFill>
                <a:schemeClr val="lt1"/>
              </a:solidFill>
              <a:latin typeface="Lato Light"/>
              <a:ea typeface="Lato Light"/>
              <a:cs typeface="Lato Light"/>
              <a:sym typeface="Lato Light"/>
            </a:endParaRPr>
          </a:p>
        </p:txBody>
      </p:sp>
      <p:grpSp>
        <p:nvGrpSpPr>
          <p:cNvPr id="567" name="Google Shape;567;p64"/>
          <p:cNvGrpSpPr/>
          <p:nvPr/>
        </p:nvGrpSpPr>
        <p:grpSpPr>
          <a:xfrm>
            <a:off x="5387128" y="2941275"/>
            <a:ext cx="2421208" cy="370200"/>
            <a:chOff x="1640933" y="2569800"/>
            <a:chExt cx="1871103" cy="370200"/>
          </a:xfrm>
        </p:grpSpPr>
        <p:sp>
          <p:nvSpPr>
            <p:cNvPr id="568" name="Google Shape;568;p64"/>
            <p:cNvSpPr/>
            <p:nvPr/>
          </p:nvSpPr>
          <p:spPr>
            <a:xfrm>
              <a:off x="1640936" y="2569800"/>
              <a:ext cx="1871100" cy="3702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4"/>
            <p:cNvSpPr/>
            <p:nvPr/>
          </p:nvSpPr>
          <p:spPr>
            <a:xfrm>
              <a:off x="1640933" y="2569800"/>
              <a:ext cx="507000" cy="370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64"/>
          <p:cNvSpPr txBox="1"/>
          <p:nvPr/>
        </p:nvSpPr>
        <p:spPr>
          <a:xfrm>
            <a:off x="6042875" y="2941275"/>
            <a:ext cx="1784700" cy="37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latin typeface="Lato Light"/>
                <a:ea typeface="Lato Light"/>
                <a:cs typeface="Lato Light"/>
                <a:sym typeface="Lato Light"/>
              </a:rPr>
              <a:t>XGradient Boosting</a:t>
            </a:r>
            <a:endParaRPr>
              <a:solidFill>
                <a:schemeClr val="lt1"/>
              </a:solidFill>
              <a:latin typeface="Lato Light"/>
              <a:ea typeface="Lato Light"/>
              <a:cs typeface="Lato Light"/>
              <a:sym typeface="Lato Light"/>
            </a:endParaRPr>
          </a:p>
        </p:txBody>
      </p:sp>
      <p:grpSp>
        <p:nvGrpSpPr>
          <p:cNvPr id="571" name="Google Shape;571;p64"/>
          <p:cNvGrpSpPr/>
          <p:nvPr/>
        </p:nvGrpSpPr>
        <p:grpSpPr>
          <a:xfrm>
            <a:off x="3177328" y="3550875"/>
            <a:ext cx="2421208" cy="370200"/>
            <a:chOff x="1640933" y="2569800"/>
            <a:chExt cx="1871103" cy="370200"/>
          </a:xfrm>
        </p:grpSpPr>
        <p:sp>
          <p:nvSpPr>
            <p:cNvPr id="572" name="Google Shape;572;p64"/>
            <p:cNvSpPr/>
            <p:nvPr/>
          </p:nvSpPr>
          <p:spPr>
            <a:xfrm>
              <a:off x="1640936" y="2569800"/>
              <a:ext cx="1871100" cy="3702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4"/>
            <p:cNvSpPr/>
            <p:nvPr/>
          </p:nvSpPr>
          <p:spPr>
            <a:xfrm>
              <a:off x="1640933" y="2569800"/>
              <a:ext cx="507000" cy="370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64"/>
          <p:cNvSpPr txBox="1"/>
          <p:nvPr/>
        </p:nvSpPr>
        <p:spPr>
          <a:xfrm>
            <a:off x="3833075" y="3550875"/>
            <a:ext cx="1784700" cy="37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latin typeface="Lato Light"/>
                <a:ea typeface="Lato Light"/>
                <a:cs typeface="Lato Light"/>
                <a:sym typeface="Lato Light"/>
              </a:rPr>
              <a:t>Logistic Regression</a:t>
            </a:r>
            <a:endParaRPr>
              <a:solidFill>
                <a:schemeClr val="lt1"/>
              </a:solidFill>
              <a:latin typeface="Lato Light"/>
              <a:ea typeface="Lato Light"/>
              <a:cs typeface="Lato Light"/>
              <a:sym typeface="Lato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5"/>
          <p:cNvSpPr txBox="1"/>
          <p:nvPr>
            <p:ph type="title"/>
          </p:nvPr>
        </p:nvSpPr>
        <p:spPr>
          <a:xfrm>
            <a:off x="3050750" y="376125"/>
            <a:ext cx="304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Decision Tree</a:t>
            </a:r>
            <a:endParaRPr/>
          </a:p>
        </p:txBody>
      </p:sp>
      <p:sp>
        <p:nvSpPr>
          <p:cNvPr id="580" name="Google Shape;580;p65"/>
          <p:cNvSpPr/>
          <p:nvPr/>
        </p:nvSpPr>
        <p:spPr>
          <a:xfrm>
            <a:off x="3883225" y="10310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sp>
        <p:nvSpPr>
          <p:cNvPr id="581" name="Google Shape;581;p65"/>
          <p:cNvSpPr txBox="1"/>
          <p:nvPr/>
        </p:nvSpPr>
        <p:spPr>
          <a:xfrm>
            <a:off x="1625494" y="1135585"/>
            <a:ext cx="1745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Economica"/>
                <a:ea typeface="Economica"/>
                <a:cs typeface="Economica"/>
                <a:sym typeface="Economica"/>
              </a:rPr>
              <a:t>ROC and AUC</a:t>
            </a:r>
            <a:endParaRPr sz="2000">
              <a:solidFill>
                <a:schemeClr val="accent1"/>
              </a:solidFill>
              <a:latin typeface="Economica"/>
              <a:ea typeface="Economica"/>
              <a:cs typeface="Economica"/>
              <a:sym typeface="Economica"/>
            </a:endParaRPr>
          </a:p>
        </p:txBody>
      </p:sp>
      <p:sp>
        <p:nvSpPr>
          <p:cNvPr id="582" name="Google Shape;582;p65"/>
          <p:cNvSpPr txBox="1"/>
          <p:nvPr/>
        </p:nvSpPr>
        <p:spPr>
          <a:xfrm>
            <a:off x="1981025" y="4140050"/>
            <a:ext cx="1454700" cy="41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Lato Light"/>
                <a:ea typeface="Lato Light"/>
                <a:cs typeface="Lato Light"/>
                <a:sym typeface="Lato Light"/>
              </a:rPr>
              <a:t>AUC = 0.63</a:t>
            </a:r>
            <a:endParaRPr>
              <a:solidFill>
                <a:schemeClr val="lt1"/>
              </a:solidFill>
              <a:latin typeface="Lato Light"/>
              <a:ea typeface="Lato Light"/>
              <a:cs typeface="Lato Light"/>
              <a:sym typeface="Lato Light"/>
            </a:endParaRPr>
          </a:p>
        </p:txBody>
      </p:sp>
      <p:sp>
        <p:nvSpPr>
          <p:cNvPr id="583" name="Google Shape;583;p65"/>
          <p:cNvSpPr/>
          <p:nvPr/>
        </p:nvSpPr>
        <p:spPr>
          <a:xfrm rot="1802089">
            <a:off x="1634523" y="4218732"/>
            <a:ext cx="301483" cy="261145"/>
          </a:xfrm>
          <a:prstGeom prst="hexagon">
            <a:avLst>
              <a:gd fmla="val 29265"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4" name="Google Shape;584;p65"/>
          <p:cNvPicPr preferRelativeResize="0"/>
          <p:nvPr/>
        </p:nvPicPr>
        <p:blipFill>
          <a:blip r:embed="rId3">
            <a:alphaModFix/>
          </a:blip>
          <a:stretch>
            <a:fillRect/>
          </a:stretch>
        </p:blipFill>
        <p:spPr>
          <a:xfrm>
            <a:off x="773600" y="1646350"/>
            <a:ext cx="3386075" cy="2389150"/>
          </a:xfrm>
          <a:prstGeom prst="rect">
            <a:avLst/>
          </a:prstGeom>
          <a:noFill/>
          <a:ln>
            <a:noFill/>
          </a:ln>
          <a:effectLst>
            <a:outerShdw blurRad="57150" rotWithShape="0" algn="bl" dir="5400000" dist="19050">
              <a:schemeClr val="accent3">
                <a:alpha val="50000"/>
              </a:schemeClr>
            </a:outerShdw>
          </a:effectLst>
        </p:spPr>
      </p:pic>
      <p:pic>
        <p:nvPicPr>
          <p:cNvPr id="585" name="Google Shape;585;p65"/>
          <p:cNvPicPr preferRelativeResize="0"/>
          <p:nvPr/>
        </p:nvPicPr>
        <p:blipFill>
          <a:blip r:embed="rId4">
            <a:alphaModFix/>
          </a:blip>
          <a:stretch>
            <a:fillRect/>
          </a:stretch>
        </p:blipFill>
        <p:spPr>
          <a:xfrm>
            <a:off x="5315900" y="1646350"/>
            <a:ext cx="2908927" cy="2389150"/>
          </a:xfrm>
          <a:prstGeom prst="rect">
            <a:avLst/>
          </a:prstGeom>
          <a:noFill/>
          <a:ln>
            <a:noFill/>
          </a:ln>
          <a:effectLst>
            <a:outerShdw blurRad="57150" rotWithShape="0" algn="bl" dir="5400000" dist="19050">
              <a:schemeClr val="accent3">
                <a:alpha val="50000"/>
              </a:schemeClr>
            </a:outerShdw>
          </a:effectLst>
        </p:spPr>
      </p:pic>
      <p:sp>
        <p:nvSpPr>
          <p:cNvPr id="586" name="Google Shape;586;p65"/>
          <p:cNvSpPr txBox="1"/>
          <p:nvPr/>
        </p:nvSpPr>
        <p:spPr>
          <a:xfrm>
            <a:off x="5968894" y="1135585"/>
            <a:ext cx="1745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Economica"/>
                <a:ea typeface="Economica"/>
                <a:cs typeface="Economica"/>
                <a:sym typeface="Economica"/>
              </a:rPr>
              <a:t>Confusion Matrix</a:t>
            </a:r>
            <a:endParaRPr sz="2000">
              <a:solidFill>
                <a:schemeClr val="accent1"/>
              </a:solidFill>
              <a:latin typeface="Economica"/>
              <a:ea typeface="Economica"/>
              <a:cs typeface="Economica"/>
              <a:sym typeface="Economica"/>
            </a:endParaRPr>
          </a:p>
        </p:txBody>
      </p:sp>
      <p:sp>
        <p:nvSpPr>
          <p:cNvPr id="587" name="Google Shape;587;p65"/>
          <p:cNvSpPr/>
          <p:nvPr/>
        </p:nvSpPr>
        <p:spPr>
          <a:xfrm rot="1802089">
            <a:off x="6619610" y="4213607"/>
            <a:ext cx="301483" cy="261145"/>
          </a:xfrm>
          <a:prstGeom prst="hexagon">
            <a:avLst>
              <a:gd fmla="val 29265"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0"/>
          <p:cNvSpPr txBox="1"/>
          <p:nvPr>
            <p:ph type="title"/>
          </p:nvPr>
        </p:nvSpPr>
        <p:spPr>
          <a:xfrm>
            <a:off x="640200" y="2428900"/>
            <a:ext cx="4045200" cy="14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Exploring Data</a:t>
            </a:r>
            <a:endParaRPr/>
          </a:p>
        </p:txBody>
      </p:sp>
      <p:sp>
        <p:nvSpPr>
          <p:cNvPr id="149" name="Google Shape;149;p30"/>
          <p:cNvSpPr txBox="1"/>
          <p:nvPr>
            <p:ph idx="1" type="subTitle"/>
          </p:nvPr>
        </p:nvSpPr>
        <p:spPr>
          <a:xfrm>
            <a:off x="640200" y="3846400"/>
            <a:ext cx="22104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Providing Exploratory Data Analysis (EDA) on the dataset</a:t>
            </a:r>
            <a:endParaRPr/>
          </a:p>
        </p:txBody>
      </p:sp>
      <p:sp>
        <p:nvSpPr>
          <p:cNvPr id="150" name="Google Shape;150;p30"/>
          <p:cNvSpPr/>
          <p:nvPr/>
        </p:nvSpPr>
        <p:spPr>
          <a:xfrm rot="1799671">
            <a:off x="6819152" y="647667"/>
            <a:ext cx="1733687" cy="1501716"/>
          </a:xfrm>
          <a:prstGeom prst="hexagon">
            <a:avLst>
              <a:gd fmla="val 29265"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0"/>
          <p:cNvSpPr/>
          <p:nvPr/>
        </p:nvSpPr>
        <p:spPr>
          <a:xfrm rot="1799671">
            <a:off x="6195392" y="647667"/>
            <a:ext cx="1733687" cy="1501716"/>
          </a:xfrm>
          <a:prstGeom prst="hexagon">
            <a:avLst>
              <a:gd fmla="val 29265" name="adj"/>
              <a:gd fmla="val 115470" name="vf"/>
            </a:avLst>
          </a:prstGeom>
          <a:solidFill>
            <a:srgbClr val="C9A95E"/>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0"/>
          <p:cNvSpPr txBox="1"/>
          <p:nvPr>
            <p:ph idx="2" type="title"/>
          </p:nvPr>
        </p:nvSpPr>
        <p:spPr>
          <a:xfrm>
            <a:off x="6118448" y="753680"/>
            <a:ext cx="1868400" cy="122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6"/>
          <p:cNvSpPr txBox="1"/>
          <p:nvPr>
            <p:ph type="title"/>
          </p:nvPr>
        </p:nvSpPr>
        <p:spPr>
          <a:xfrm>
            <a:off x="3050750" y="376125"/>
            <a:ext cx="304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a:t>
            </a:r>
            <a:endParaRPr/>
          </a:p>
        </p:txBody>
      </p:sp>
      <p:sp>
        <p:nvSpPr>
          <p:cNvPr id="593" name="Google Shape;593;p66"/>
          <p:cNvSpPr/>
          <p:nvPr/>
        </p:nvSpPr>
        <p:spPr>
          <a:xfrm>
            <a:off x="3883225" y="10310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sp>
        <p:nvSpPr>
          <p:cNvPr id="594" name="Google Shape;594;p66"/>
          <p:cNvSpPr txBox="1"/>
          <p:nvPr/>
        </p:nvSpPr>
        <p:spPr>
          <a:xfrm>
            <a:off x="1625494" y="1135585"/>
            <a:ext cx="1745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Economica"/>
                <a:ea typeface="Economica"/>
                <a:cs typeface="Economica"/>
                <a:sym typeface="Economica"/>
              </a:rPr>
              <a:t>ROC and AUC</a:t>
            </a:r>
            <a:endParaRPr sz="2000">
              <a:solidFill>
                <a:schemeClr val="accent1"/>
              </a:solidFill>
              <a:latin typeface="Economica"/>
              <a:ea typeface="Economica"/>
              <a:cs typeface="Economica"/>
              <a:sym typeface="Economica"/>
            </a:endParaRPr>
          </a:p>
        </p:txBody>
      </p:sp>
      <p:sp>
        <p:nvSpPr>
          <p:cNvPr id="595" name="Google Shape;595;p66"/>
          <p:cNvSpPr txBox="1"/>
          <p:nvPr/>
        </p:nvSpPr>
        <p:spPr>
          <a:xfrm>
            <a:off x="1981025" y="4140050"/>
            <a:ext cx="1454700" cy="41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Lato Light"/>
                <a:ea typeface="Lato Light"/>
                <a:cs typeface="Lato Light"/>
                <a:sym typeface="Lato Light"/>
              </a:rPr>
              <a:t>AUC = 0.56</a:t>
            </a:r>
            <a:endParaRPr>
              <a:solidFill>
                <a:schemeClr val="lt1"/>
              </a:solidFill>
              <a:latin typeface="Lato Light"/>
              <a:ea typeface="Lato Light"/>
              <a:cs typeface="Lato Light"/>
              <a:sym typeface="Lato Light"/>
            </a:endParaRPr>
          </a:p>
        </p:txBody>
      </p:sp>
      <p:sp>
        <p:nvSpPr>
          <p:cNvPr id="596" name="Google Shape;596;p66"/>
          <p:cNvSpPr/>
          <p:nvPr/>
        </p:nvSpPr>
        <p:spPr>
          <a:xfrm rot="1802089">
            <a:off x="1634523" y="4218732"/>
            <a:ext cx="301483" cy="261145"/>
          </a:xfrm>
          <a:prstGeom prst="hexagon">
            <a:avLst>
              <a:gd fmla="val 29265"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7" name="Google Shape;597;p66"/>
          <p:cNvPicPr preferRelativeResize="0"/>
          <p:nvPr/>
        </p:nvPicPr>
        <p:blipFill>
          <a:blip r:embed="rId3">
            <a:alphaModFix/>
          </a:blip>
          <a:stretch>
            <a:fillRect/>
          </a:stretch>
        </p:blipFill>
        <p:spPr>
          <a:xfrm>
            <a:off x="5315900" y="1646350"/>
            <a:ext cx="2908927" cy="2389150"/>
          </a:xfrm>
          <a:prstGeom prst="rect">
            <a:avLst/>
          </a:prstGeom>
          <a:noFill/>
          <a:ln>
            <a:noFill/>
          </a:ln>
        </p:spPr>
      </p:pic>
      <p:sp>
        <p:nvSpPr>
          <p:cNvPr id="598" name="Google Shape;598;p66"/>
          <p:cNvSpPr txBox="1"/>
          <p:nvPr/>
        </p:nvSpPr>
        <p:spPr>
          <a:xfrm>
            <a:off x="5968894" y="1135585"/>
            <a:ext cx="1745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Economica"/>
                <a:ea typeface="Economica"/>
                <a:cs typeface="Economica"/>
                <a:sym typeface="Economica"/>
              </a:rPr>
              <a:t>Confusion Matrix</a:t>
            </a:r>
            <a:endParaRPr sz="2000">
              <a:solidFill>
                <a:schemeClr val="accent1"/>
              </a:solidFill>
              <a:latin typeface="Economica"/>
              <a:ea typeface="Economica"/>
              <a:cs typeface="Economica"/>
              <a:sym typeface="Economica"/>
            </a:endParaRPr>
          </a:p>
        </p:txBody>
      </p:sp>
      <p:sp>
        <p:nvSpPr>
          <p:cNvPr id="599" name="Google Shape;599;p66"/>
          <p:cNvSpPr/>
          <p:nvPr/>
        </p:nvSpPr>
        <p:spPr>
          <a:xfrm rot="1802089">
            <a:off x="6619610" y="4213607"/>
            <a:ext cx="301483" cy="261145"/>
          </a:xfrm>
          <a:prstGeom prst="hexagon">
            <a:avLst>
              <a:gd fmla="val 29265"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0" name="Google Shape;600;p66"/>
          <p:cNvPicPr preferRelativeResize="0"/>
          <p:nvPr/>
        </p:nvPicPr>
        <p:blipFill>
          <a:blip r:embed="rId4">
            <a:alphaModFix/>
          </a:blip>
          <a:stretch>
            <a:fillRect/>
          </a:stretch>
        </p:blipFill>
        <p:spPr>
          <a:xfrm>
            <a:off x="5315888" y="1646352"/>
            <a:ext cx="2908925" cy="2389149"/>
          </a:xfrm>
          <a:prstGeom prst="rect">
            <a:avLst/>
          </a:prstGeom>
          <a:noFill/>
          <a:ln>
            <a:noFill/>
          </a:ln>
          <a:effectLst>
            <a:outerShdw blurRad="57150" rotWithShape="0" algn="bl" dir="5400000" dist="19050">
              <a:schemeClr val="accent3">
                <a:alpha val="50000"/>
              </a:schemeClr>
            </a:outerShdw>
          </a:effectLst>
        </p:spPr>
      </p:pic>
      <p:pic>
        <p:nvPicPr>
          <p:cNvPr id="601" name="Google Shape;601;p66"/>
          <p:cNvPicPr preferRelativeResize="0"/>
          <p:nvPr/>
        </p:nvPicPr>
        <p:blipFill>
          <a:blip r:embed="rId5">
            <a:alphaModFix/>
          </a:blip>
          <a:stretch>
            <a:fillRect/>
          </a:stretch>
        </p:blipFill>
        <p:spPr>
          <a:xfrm>
            <a:off x="745800" y="1646350"/>
            <a:ext cx="3386106" cy="2389150"/>
          </a:xfrm>
          <a:prstGeom prst="rect">
            <a:avLst/>
          </a:prstGeom>
          <a:noFill/>
          <a:ln>
            <a:noFill/>
          </a:ln>
          <a:effectLst>
            <a:outerShdw blurRad="57150" rotWithShape="0" algn="bl" dir="5400000" dist="19050">
              <a:schemeClr val="accent3">
                <a:alpha val="50000"/>
              </a:scheme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7"/>
          <p:cNvSpPr txBox="1"/>
          <p:nvPr>
            <p:ph type="title"/>
          </p:nvPr>
        </p:nvSpPr>
        <p:spPr>
          <a:xfrm>
            <a:off x="3050750" y="376125"/>
            <a:ext cx="304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Gradient Boosting</a:t>
            </a:r>
            <a:endParaRPr/>
          </a:p>
        </p:txBody>
      </p:sp>
      <p:sp>
        <p:nvSpPr>
          <p:cNvPr id="607" name="Google Shape;607;p67"/>
          <p:cNvSpPr/>
          <p:nvPr/>
        </p:nvSpPr>
        <p:spPr>
          <a:xfrm>
            <a:off x="3883225" y="10310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sp>
        <p:nvSpPr>
          <p:cNvPr id="608" name="Google Shape;608;p67"/>
          <p:cNvSpPr txBox="1"/>
          <p:nvPr/>
        </p:nvSpPr>
        <p:spPr>
          <a:xfrm>
            <a:off x="1625494" y="1135585"/>
            <a:ext cx="1745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Economica"/>
                <a:ea typeface="Economica"/>
                <a:cs typeface="Economica"/>
                <a:sym typeface="Economica"/>
              </a:rPr>
              <a:t>ROC and AUC</a:t>
            </a:r>
            <a:endParaRPr sz="2000">
              <a:solidFill>
                <a:schemeClr val="accent1"/>
              </a:solidFill>
              <a:latin typeface="Economica"/>
              <a:ea typeface="Economica"/>
              <a:cs typeface="Economica"/>
              <a:sym typeface="Economica"/>
            </a:endParaRPr>
          </a:p>
        </p:txBody>
      </p:sp>
      <p:sp>
        <p:nvSpPr>
          <p:cNvPr id="609" name="Google Shape;609;p67"/>
          <p:cNvSpPr txBox="1"/>
          <p:nvPr/>
        </p:nvSpPr>
        <p:spPr>
          <a:xfrm>
            <a:off x="1981025" y="4140050"/>
            <a:ext cx="1454700" cy="41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Lato Light"/>
                <a:ea typeface="Lato Light"/>
                <a:cs typeface="Lato Light"/>
                <a:sym typeface="Lato Light"/>
              </a:rPr>
              <a:t>AUC = 0.55</a:t>
            </a:r>
            <a:endParaRPr>
              <a:solidFill>
                <a:schemeClr val="lt1"/>
              </a:solidFill>
              <a:latin typeface="Lato Light"/>
              <a:ea typeface="Lato Light"/>
              <a:cs typeface="Lato Light"/>
              <a:sym typeface="Lato Light"/>
            </a:endParaRPr>
          </a:p>
        </p:txBody>
      </p:sp>
      <p:sp>
        <p:nvSpPr>
          <p:cNvPr id="610" name="Google Shape;610;p67"/>
          <p:cNvSpPr/>
          <p:nvPr/>
        </p:nvSpPr>
        <p:spPr>
          <a:xfrm rot="1802089">
            <a:off x="1634523" y="4218732"/>
            <a:ext cx="301483" cy="261145"/>
          </a:xfrm>
          <a:prstGeom prst="hexagon">
            <a:avLst>
              <a:gd fmla="val 29265"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1" name="Google Shape;611;p67"/>
          <p:cNvPicPr preferRelativeResize="0"/>
          <p:nvPr/>
        </p:nvPicPr>
        <p:blipFill>
          <a:blip r:embed="rId3">
            <a:alphaModFix/>
          </a:blip>
          <a:stretch>
            <a:fillRect/>
          </a:stretch>
        </p:blipFill>
        <p:spPr>
          <a:xfrm>
            <a:off x="773600" y="1646350"/>
            <a:ext cx="3386075" cy="2389150"/>
          </a:xfrm>
          <a:prstGeom prst="rect">
            <a:avLst/>
          </a:prstGeom>
          <a:noFill/>
          <a:ln>
            <a:noFill/>
          </a:ln>
        </p:spPr>
      </p:pic>
      <p:pic>
        <p:nvPicPr>
          <p:cNvPr id="612" name="Google Shape;612;p67"/>
          <p:cNvPicPr preferRelativeResize="0"/>
          <p:nvPr/>
        </p:nvPicPr>
        <p:blipFill>
          <a:blip r:embed="rId4">
            <a:alphaModFix/>
          </a:blip>
          <a:stretch>
            <a:fillRect/>
          </a:stretch>
        </p:blipFill>
        <p:spPr>
          <a:xfrm>
            <a:off x="5315900" y="1646350"/>
            <a:ext cx="2908927" cy="2389150"/>
          </a:xfrm>
          <a:prstGeom prst="rect">
            <a:avLst/>
          </a:prstGeom>
          <a:noFill/>
          <a:ln>
            <a:noFill/>
          </a:ln>
        </p:spPr>
      </p:pic>
      <p:sp>
        <p:nvSpPr>
          <p:cNvPr id="613" name="Google Shape;613;p67"/>
          <p:cNvSpPr txBox="1"/>
          <p:nvPr/>
        </p:nvSpPr>
        <p:spPr>
          <a:xfrm>
            <a:off x="5968894" y="1135585"/>
            <a:ext cx="1745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Economica"/>
                <a:ea typeface="Economica"/>
                <a:cs typeface="Economica"/>
                <a:sym typeface="Economica"/>
              </a:rPr>
              <a:t>Confusion Matrix</a:t>
            </a:r>
            <a:endParaRPr sz="2000">
              <a:solidFill>
                <a:schemeClr val="accent1"/>
              </a:solidFill>
              <a:latin typeface="Economica"/>
              <a:ea typeface="Economica"/>
              <a:cs typeface="Economica"/>
              <a:sym typeface="Economica"/>
            </a:endParaRPr>
          </a:p>
        </p:txBody>
      </p:sp>
      <p:sp>
        <p:nvSpPr>
          <p:cNvPr id="614" name="Google Shape;614;p67"/>
          <p:cNvSpPr/>
          <p:nvPr/>
        </p:nvSpPr>
        <p:spPr>
          <a:xfrm rot="1802089">
            <a:off x="6619610" y="4213607"/>
            <a:ext cx="301483" cy="261145"/>
          </a:xfrm>
          <a:prstGeom prst="hexagon">
            <a:avLst>
              <a:gd fmla="val 29265"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5" name="Google Shape;615;p67"/>
          <p:cNvPicPr preferRelativeResize="0"/>
          <p:nvPr/>
        </p:nvPicPr>
        <p:blipFill>
          <a:blip r:embed="rId5">
            <a:alphaModFix/>
          </a:blip>
          <a:stretch>
            <a:fillRect/>
          </a:stretch>
        </p:blipFill>
        <p:spPr>
          <a:xfrm>
            <a:off x="773600" y="1646350"/>
            <a:ext cx="3386040" cy="2389150"/>
          </a:xfrm>
          <a:prstGeom prst="rect">
            <a:avLst/>
          </a:prstGeom>
          <a:noFill/>
          <a:ln>
            <a:noFill/>
          </a:ln>
          <a:effectLst>
            <a:outerShdw blurRad="57150" rotWithShape="0" algn="bl" dir="5400000" dist="19050">
              <a:schemeClr val="accent3">
                <a:alpha val="50000"/>
              </a:schemeClr>
            </a:outerShdw>
          </a:effectLst>
        </p:spPr>
      </p:pic>
      <p:pic>
        <p:nvPicPr>
          <p:cNvPr id="616" name="Google Shape;616;p67"/>
          <p:cNvPicPr preferRelativeResize="0"/>
          <p:nvPr/>
        </p:nvPicPr>
        <p:blipFill>
          <a:blip r:embed="rId6">
            <a:alphaModFix/>
          </a:blip>
          <a:stretch>
            <a:fillRect/>
          </a:stretch>
        </p:blipFill>
        <p:spPr>
          <a:xfrm>
            <a:off x="5322500" y="1632075"/>
            <a:ext cx="2926306" cy="2403425"/>
          </a:xfrm>
          <a:prstGeom prst="rect">
            <a:avLst/>
          </a:prstGeom>
          <a:noFill/>
          <a:ln>
            <a:noFill/>
          </a:ln>
          <a:effectLst>
            <a:outerShdw blurRad="57150" rotWithShape="0" algn="bl" dir="5400000" dist="19050">
              <a:schemeClr val="accent3">
                <a:alpha val="50000"/>
              </a:scheme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8"/>
          <p:cNvSpPr txBox="1"/>
          <p:nvPr>
            <p:ph type="title"/>
          </p:nvPr>
        </p:nvSpPr>
        <p:spPr>
          <a:xfrm>
            <a:off x="3050750" y="376125"/>
            <a:ext cx="304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XGradient Boosting</a:t>
            </a:r>
            <a:endParaRPr/>
          </a:p>
        </p:txBody>
      </p:sp>
      <p:sp>
        <p:nvSpPr>
          <p:cNvPr id="622" name="Google Shape;622;p68"/>
          <p:cNvSpPr/>
          <p:nvPr/>
        </p:nvSpPr>
        <p:spPr>
          <a:xfrm>
            <a:off x="3883225" y="10310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sp>
        <p:nvSpPr>
          <p:cNvPr id="623" name="Google Shape;623;p68"/>
          <p:cNvSpPr txBox="1"/>
          <p:nvPr/>
        </p:nvSpPr>
        <p:spPr>
          <a:xfrm>
            <a:off x="1625494" y="1135585"/>
            <a:ext cx="1745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Economica"/>
                <a:ea typeface="Economica"/>
                <a:cs typeface="Economica"/>
                <a:sym typeface="Economica"/>
              </a:rPr>
              <a:t>ROC and AUC</a:t>
            </a:r>
            <a:endParaRPr sz="2000">
              <a:solidFill>
                <a:schemeClr val="accent1"/>
              </a:solidFill>
              <a:latin typeface="Economica"/>
              <a:ea typeface="Economica"/>
              <a:cs typeface="Economica"/>
              <a:sym typeface="Economica"/>
            </a:endParaRPr>
          </a:p>
        </p:txBody>
      </p:sp>
      <p:sp>
        <p:nvSpPr>
          <p:cNvPr id="624" name="Google Shape;624;p68"/>
          <p:cNvSpPr txBox="1"/>
          <p:nvPr/>
        </p:nvSpPr>
        <p:spPr>
          <a:xfrm>
            <a:off x="1981025" y="4140050"/>
            <a:ext cx="1454700" cy="41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Lato Light"/>
                <a:ea typeface="Lato Light"/>
                <a:cs typeface="Lato Light"/>
                <a:sym typeface="Lato Light"/>
              </a:rPr>
              <a:t>AUC = 0.61</a:t>
            </a:r>
            <a:endParaRPr>
              <a:solidFill>
                <a:schemeClr val="lt1"/>
              </a:solidFill>
              <a:latin typeface="Lato Light"/>
              <a:ea typeface="Lato Light"/>
              <a:cs typeface="Lato Light"/>
              <a:sym typeface="Lato Light"/>
            </a:endParaRPr>
          </a:p>
        </p:txBody>
      </p:sp>
      <p:sp>
        <p:nvSpPr>
          <p:cNvPr id="625" name="Google Shape;625;p68"/>
          <p:cNvSpPr/>
          <p:nvPr/>
        </p:nvSpPr>
        <p:spPr>
          <a:xfrm rot="1802089">
            <a:off x="1634523" y="4218732"/>
            <a:ext cx="301483" cy="261145"/>
          </a:xfrm>
          <a:prstGeom prst="hexagon">
            <a:avLst>
              <a:gd fmla="val 29265"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6" name="Google Shape;626;p68"/>
          <p:cNvPicPr preferRelativeResize="0"/>
          <p:nvPr/>
        </p:nvPicPr>
        <p:blipFill>
          <a:blip r:embed="rId3">
            <a:alphaModFix/>
          </a:blip>
          <a:stretch>
            <a:fillRect/>
          </a:stretch>
        </p:blipFill>
        <p:spPr>
          <a:xfrm>
            <a:off x="773600" y="1646350"/>
            <a:ext cx="3386075" cy="2389150"/>
          </a:xfrm>
          <a:prstGeom prst="rect">
            <a:avLst/>
          </a:prstGeom>
          <a:noFill/>
          <a:ln>
            <a:noFill/>
          </a:ln>
        </p:spPr>
      </p:pic>
      <p:pic>
        <p:nvPicPr>
          <p:cNvPr id="627" name="Google Shape;627;p68"/>
          <p:cNvPicPr preferRelativeResize="0"/>
          <p:nvPr/>
        </p:nvPicPr>
        <p:blipFill>
          <a:blip r:embed="rId4">
            <a:alphaModFix/>
          </a:blip>
          <a:stretch>
            <a:fillRect/>
          </a:stretch>
        </p:blipFill>
        <p:spPr>
          <a:xfrm>
            <a:off x="5315900" y="1646350"/>
            <a:ext cx="2908927" cy="2389150"/>
          </a:xfrm>
          <a:prstGeom prst="rect">
            <a:avLst/>
          </a:prstGeom>
          <a:noFill/>
          <a:ln>
            <a:noFill/>
          </a:ln>
        </p:spPr>
      </p:pic>
      <p:sp>
        <p:nvSpPr>
          <p:cNvPr id="628" name="Google Shape;628;p68"/>
          <p:cNvSpPr txBox="1"/>
          <p:nvPr/>
        </p:nvSpPr>
        <p:spPr>
          <a:xfrm>
            <a:off x="5968894" y="1135585"/>
            <a:ext cx="1745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Economica"/>
                <a:ea typeface="Economica"/>
                <a:cs typeface="Economica"/>
                <a:sym typeface="Economica"/>
              </a:rPr>
              <a:t>Confusion Matrix</a:t>
            </a:r>
            <a:endParaRPr sz="2000">
              <a:solidFill>
                <a:schemeClr val="accent1"/>
              </a:solidFill>
              <a:latin typeface="Economica"/>
              <a:ea typeface="Economica"/>
              <a:cs typeface="Economica"/>
              <a:sym typeface="Economica"/>
            </a:endParaRPr>
          </a:p>
        </p:txBody>
      </p:sp>
      <p:sp>
        <p:nvSpPr>
          <p:cNvPr id="629" name="Google Shape;629;p68"/>
          <p:cNvSpPr/>
          <p:nvPr/>
        </p:nvSpPr>
        <p:spPr>
          <a:xfrm rot="1802089">
            <a:off x="6619610" y="4213607"/>
            <a:ext cx="301483" cy="261145"/>
          </a:xfrm>
          <a:prstGeom prst="hexagon">
            <a:avLst>
              <a:gd fmla="val 29265"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0" name="Google Shape;630;p68"/>
          <p:cNvPicPr preferRelativeResize="0"/>
          <p:nvPr/>
        </p:nvPicPr>
        <p:blipFill>
          <a:blip r:embed="rId5">
            <a:alphaModFix/>
          </a:blip>
          <a:stretch>
            <a:fillRect/>
          </a:stretch>
        </p:blipFill>
        <p:spPr>
          <a:xfrm>
            <a:off x="773600" y="1646350"/>
            <a:ext cx="3386063" cy="2389150"/>
          </a:xfrm>
          <a:prstGeom prst="rect">
            <a:avLst/>
          </a:prstGeom>
          <a:noFill/>
          <a:ln>
            <a:noFill/>
          </a:ln>
          <a:effectLst>
            <a:outerShdw blurRad="57150" rotWithShape="0" algn="bl" dir="5400000" dist="19050">
              <a:schemeClr val="accent3">
                <a:alpha val="50000"/>
              </a:schemeClr>
            </a:outerShdw>
          </a:effectLst>
        </p:spPr>
      </p:pic>
      <p:pic>
        <p:nvPicPr>
          <p:cNvPr id="631" name="Google Shape;631;p68"/>
          <p:cNvPicPr preferRelativeResize="0"/>
          <p:nvPr/>
        </p:nvPicPr>
        <p:blipFill>
          <a:blip r:embed="rId6">
            <a:alphaModFix/>
          </a:blip>
          <a:stretch>
            <a:fillRect/>
          </a:stretch>
        </p:blipFill>
        <p:spPr>
          <a:xfrm>
            <a:off x="5322500" y="1646350"/>
            <a:ext cx="2908925" cy="2389149"/>
          </a:xfrm>
          <a:prstGeom prst="rect">
            <a:avLst/>
          </a:prstGeom>
          <a:noFill/>
          <a:ln>
            <a:noFill/>
          </a:ln>
          <a:effectLst>
            <a:outerShdw blurRad="57150" rotWithShape="0" algn="bl" dir="5400000" dist="19050">
              <a:schemeClr val="accent3">
                <a:alpha val="50000"/>
              </a:scheme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9"/>
          <p:cNvSpPr txBox="1"/>
          <p:nvPr>
            <p:ph type="title"/>
          </p:nvPr>
        </p:nvSpPr>
        <p:spPr>
          <a:xfrm>
            <a:off x="3050750" y="376125"/>
            <a:ext cx="304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a:t>
            </a:r>
            <a:endParaRPr/>
          </a:p>
        </p:txBody>
      </p:sp>
      <p:sp>
        <p:nvSpPr>
          <p:cNvPr id="637" name="Google Shape;637;p69"/>
          <p:cNvSpPr/>
          <p:nvPr/>
        </p:nvSpPr>
        <p:spPr>
          <a:xfrm>
            <a:off x="3883225" y="10310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sp>
        <p:nvSpPr>
          <p:cNvPr id="638" name="Google Shape;638;p69"/>
          <p:cNvSpPr txBox="1"/>
          <p:nvPr/>
        </p:nvSpPr>
        <p:spPr>
          <a:xfrm>
            <a:off x="1625494" y="1135585"/>
            <a:ext cx="1745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Economica"/>
                <a:ea typeface="Economica"/>
                <a:cs typeface="Economica"/>
                <a:sym typeface="Economica"/>
              </a:rPr>
              <a:t>ROC and AUC</a:t>
            </a:r>
            <a:endParaRPr sz="2000">
              <a:solidFill>
                <a:schemeClr val="accent1"/>
              </a:solidFill>
              <a:latin typeface="Economica"/>
              <a:ea typeface="Economica"/>
              <a:cs typeface="Economica"/>
              <a:sym typeface="Economica"/>
            </a:endParaRPr>
          </a:p>
        </p:txBody>
      </p:sp>
      <p:sp>
        <p:nvSpPr>
          <p:cNvPr id="639" name="Google Shape;639;p69"/>
          <p:cNvSpPr txBox="1"/>
          <p:nvPr/>
        </p:nvSpPr>
        <p:spPr>
          <a:xfrm>
            <a:off x="1981025" y="4140050"/>
            <a:ext cx="1454700" cy="41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Lato Light"/>
                <a:ea typeface="Lato Light"/>
                <a:cs typeface="Lato Light"/>
                <a:sym typeface="Lato Light"/>
              </a:rPr>
              <a:t>AUC = 0.81</a:t>
            </a:r>
            <a:endParaRPr>
              <a:solidFill>
                <a:schemeClr val="lt1"/>
              </a:solidFill>
              <a:latin typeface="Lato Light"/>
              <a:ea typeface="Lato Light"/>
              <a:cs typeface="Lato Light"/>
              <a:sym typeface="Lato Light"/>
            </a:endParaRPr>
          </a:p>
        </p:txBody>
      </p:sp>
      <p:sp>
        <p:nvSpPr>
          <p:cNvPr id="640" name="Google Shape;640;p69"/>
          <p:cNvSpPr/>
          <p:nvPr/>
        </p:nvSpPr>
        <p:spPr>
          <a:xfrm rot="1802089">
            <a:off x="1634523" y="4218732"/>
            <a:ext cx="301483" cy="261145"/>
          </a:xfrm>
          <a:prstGeom prst="hexagon">
            <a:avLst>
              <a:gd fmla="val 29265"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1" name="Google Shape;641;p69"/>
          <p:cNvPicPr preferRelativeResize="0"/>
          <p:nvPr/>
        </p:nvPicPr>
        <p:blipFill>
          <a:blip r:embed="rId3">
            <a:alphaModFix/>
          </a:blip>
          <a:stretch>
            <a:fillRect/>
          </a:stretch>
        </p:blipFill>
        <p:spPr>
          <a:xfrm>
            <a:off x="773600" y="1646350"/>
            <a:ext cx="3386075" cy="2389150"/>
          </a:xfrm>
          <a:prstGeom prst="rect">
            <a:avLst/>
          </a:prstGeom>
          <a:noFill/>
          <a:ln>
            <a:noFill/>
          </a:ln>
        </p:spPr>
      </p:pic>
      <p:sp>
        <p:nvSpPr>
          <p:cNvPr id="642" name="Google Shape;642;p69"/>
          <p:cNvSpPr txBox="1"/>
          <p:nvPr/>
        </p:nvSpPr>
        <p:spPr>
          <a:xfrm>
            <a:off x="5968894" y="1135585"/>
            <a:ext cx="1745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Economica"/>
                <a:ea typeface="Economica"/>
                <a:cs typeface="Economica"/>
                <a:sym typeface="Economica"/>
              </a:rPr>
              <a:t>Confusion Matrix</a:t>
            </a:r>
            <a:endParaRPr sz="2000">
              <a:solidFill>
                <a:schemeClr val="accent1"/>
              </a:solidFill>
              <a:latin typeface="Economica"/>
              <a:ea typeface="Economica"/>
              <a:cs typeface="Economica"/>
              <a:sym typeface="Economica"/>
            </a:endParaRPr>
          </a:p>
        </p:txBody>
      </p:sp>
      <p:sp>
        <p:nvSpPr>
          <p:cNvPr id="643" name="Google Shape;643;p69"/>
          <p:cNvSpPr/>
          <p:nvPr/>
        </p:nvSpPr>
        <p:spPr>
          <a:xfrm rot="1802089">
            <a:off x="6619610" y="4213607"/>
            <a:ext cx="301483" cy="261145"/>
          </a:xfrm>
          <a:prstGeom prst="hexagon">
            <a:avLst>
              <a:gd fmla="val 29265"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4" name="Google Shape;644;p69"/>
          <p:cNvPicPr preferRelativeResize="0"/>
          <p:nvPr/>
        </p:nvPicPr>
        <p:blipFill>
          <a:blip r:embed="rId4">
            <a:alphaModFix/>
          </a:blip>
          <a:stretch>
            <a:fillRect/>
          </a:stretch>
        </p:blipFill>
        <p:spPr>
          <a:xfrm>
            <a:off x="5355850" y="1646350"/>
            <a:ext cx="2845094" cy="2389150"/>
          </a:xfrm>
          <a:prstGeom prst="rect">
            <a:avLst/>
          </a:prstGeom>
          <a:noFill/>
          <a:ln>
            <a:noFill/>
          </a:ln>
          <a:effectLst>
            <a:outerShdw blurRad="57150" rotWithShape="0" algn="bl" dir="5400000" dist="19050">
              <a:schemeClr val="accent3">
                <a:alpha val="50000"/>
              </a:schemeClr>
            </a:outerShdw>
          </a:effectLst>
        </p:spPr>
      </p:pic>
      <p:pic>
        <p:nvPicPr>
          <p:cNvPr id="645" name="Google Shape;645;p69"/>
          <p:cNvPicPr preferRelativeResize="0"/>
          <p:nvPr/>
        </p:nvPicPr>
        <p:blipFill>
          <a:blip r:embed="rId5">
            <a:alphaModFix/>
          </a:blip>
          <a:stretch>
            <a:fillRect/>
          </a:stretch>
        </p:blipFill>
        <p:spPr>
          <a:xfrm>
            <a:off x="790575" y="1658972"/>
            <a:ext cx="3386075" cy="2389153"/>
          </a:xfrm>
          <a:prstGeom prst="rect">
            <a:avLst/>
          </a:prstGeom>
          <a:noFill/>
          <a:ln>
            <a:noFill/>
          </a:ln>
          <a:effectLst>
            <a:outerShdw blurRad="57150" rotWithShape="0" algn="bl" dir="5400000" dist="19050">
              <a:schemeClr val="accent3">
                <a:alpha val="50000"/>
              </a:scheme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0"/>
          <p:cNvSpPr txBox="1"/>
          <p:nvPr>
            <p:ph type="title"/>
          </p:nvPr>
        </p:nvSpPr>
        <p:spPr>
          <a:xfrm>
            <a:off x="2668775" y="416800"/>
            <a:ext cx="373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Evaluation Rank by AUC Score</a:t>
            </a:r>
            <a:endParaRPr/>
          </a:p>
        </p:txBody>
      </p:sp>
      <p:sp>
        <p:nvSpPr>
          <p:cNvPr id="651" name="Google Shape;651;p70"/>
          <p:cNvSpPr txBox="1"/>
          <p:nvPr/>
        </p:nvSpPr>
        <p:spPr>
          <a:xfrm>
            <a:off x="593075" y="1729325"/>
            <a:ext cx="1838400" cy="384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lt1"/>
                </a:solidFill>
                <a:latin typeface="Economica"/>
                <a:ea typeface="Economica"/>
                <a:cs typeface="Economica"/>
                <a:sym typeface="Economica"/>
              </a:rPr>
              <a:t>Logistic Regression</a:t>
            </a:r>
            <a:endParaRPr sz="1800">
              <a:solidFill>
                <a:schemeClr val="lt1"/>
              </a:solidFill>
              <a:latin typeface="Economica"/>
              <a:ea typeface="Economica"/>
              <a:cs typeface="Economica"/>
              <a:sym typeface="Economica"/>
            </a:endParaRPr>
          </a:p>
        </p:txBody>
      </p:sp>
      <p:grpSp>
        <p:nvGrpSpPr>
          <p:cNvPr id="652" name="Google Shape;652;p70"/>
          <p:cNvGrpSpPr/>
          <p:nvPr/>
        </p:nvGrpSpPr>
        <p:grpSpPr>
          <a:xfrm>
            <a:off x="2836185" y="1840575"/>
            <a:ext cx="3703140" cy="210000"/>
            <a:chOff x="2836175" y="3364575"/>
            <a:chExt cx="4000800" cy="210000"/>
          </a:xfrm>
        </p:grpSpPr>
        <p:sp>
          <p:nvSpPr>
            <p:cNvPr id="653" name="Google Shape;653;p70"/>
            <p:cNvSpPr/>
            <p:nvPr/>
          </p:nvSpPr>
          <p:spPr>
            <a:xfrm>
              <a:off x="2836175" y="3364575"/>
              <a:ext cx="4000800" cy="210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0"/>
            <p:cNvSpPr/>
            <p:nvPr/>
          </p:nvSpPr>
          <p:spPr>
            <a:xfrm>
              <a:off x="2836175" y="3364575"/>
              <a:ext cx="4000800" cy="210000"/>
            </a:xfrm>
            <a:prstGeom prst="hexagon">
              <a:avLst>
                <a:gd fmla="val 25000" name="adj"/>
                <a:gd fmla="val 115470" name="vf"/>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 name="Google Shape;655;p70"/>
          <p:cNvSpPr txBox="1"/>
          <p:nvPr/>
        </p:nvSpPr>
        <p:spPr>
          <a:xfrm>
            <a:off x="1082575" y="2059200"/>
            <a:ext cx="1348800" cy="384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lt1"/>
                </a:solidFill>
                <a:latin typeface="Economica"/>
                <a:ea typeface="Economica"/>
                <a:cs typeface="Economica"/>
                <a:sym typeface="Economica"/>
              </a:rPr>
              <a:t>Decision Tree</a:t>
            </a:r>
            <a:endParaRPr sz="1800">
              <a:solidFill>
                <a:schemeClr val="lt1"/>
              </a:solidFill>
              <a:latin typeface="Economica"/>
              <a:ea typeface="Economica"/>
              <a:cs typeface="Economica"/>
              <a:sym typeface="Economica"/>
            </a:endParaRPr>
          </a:p>
        </p:txBody>
      </p:sp>
      <p:sp>
        <p:nvSpPr>
          <p:cNvPr id="656" name="Google Shape;656;p70"/>
          <p:cNvSpPr txBox="1"/>
          <p:nvPr/>
        </p:nvSpPr>
        <p:spPr>
          <a:xfrm>
            <a:off x="513125" y="2465275"/>
            <a:ext cx="1918200" cy="384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lt1"/>
                </a:solidFill>
                <a:latin typeface="Economica"/>
                <a:ea typeface="Economica"/>
                <a:cs typeface="Economica"/>
                <a:sym typeface="Economica"/>
              </a:rPr>
              <a:t>XGradient Boosting</a:t>
            </a:r>
            <a:endParaRPr sz="1800">
              <a:solidFill>
                <a:schemeClr val="lt1"/>
              </a:solidFill>
              <a:latin typeface="Economica"/>
              <a:ea typeface="Economica"/>
              <a:cs typeface="Economica"/>
              <a:sym typeface="Economica"/>
            </a:endParaRPr>
          </a:p>
        </p:txBody>
      </p:sp>
      <p:sp>
        <p:nvSpPr>
          <p:cNvPr id="657" name="Google Shape;657;p70"/>
          <p:cNvSpPr txBox="1"/>
          <p:nvPr/>
        </p:nvSpPr>
        <p:spPr>
          <a:xfrm>
            <a:off x="1082575" y="2871350"/>
            <a:ext cx="1348800" cy="384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lt1"/>
                </a:solidFill>
                <a:latin typeface="Economica"/>
                <a:ea typeface="Economica"/>
                <a:cs typeface="Economica"/>
                <a:sym typeface="Economica"/>
              </a:rPr>
              <a:t>Random Forest</a:t>
            </a:r>
            <a:endParaRPr sz="1800">
              <a:solidFill>
                <a:schemeClr val="lt1"/>
              </a:solidFill>
              <a:latin typeface="Economica"/>
              <a:ea typeface="Economica"/>
              <a:cs typeface="Economica"/>
              <a:sym typeface="Economica"/>
            </a:endParaRPr>
          </a:p>
        </p:txBody>
      </p:sp>
      <p:sp>
        <p:nvSpPr>
          <p:cNvPr id="658" name="Google Shape;658;p70"/>
          <p:cNvSpPr txBox="1"/>
          <p:nvPr/>
        </p:nvSpPr>
        <p:spPr>
          <a:xfrm>
            <a:off x="592975" y="3277425"/>
            <a:ext cx="1838400" cy="384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lt1"/>
                </a:solidFill>
                <a:latin typeface="Economica"/>
                <a:ea typeface="Economica"/>
                <a:cs typeface="Economica"/>
                <a:sym typeface="Economica"/>
              </a:rPr>
              <a:t>Gradient Boosting</a:t>
            </a:r>
            <a:endParaRPr sz="1800">
              <a:solidFill>
                <a:schemeClr val="lt1"/>
              </a:solidFill>
              <a:latin typeface="Economica"/>
              <a:ea typeface="Economica"/>
              <a:cs typeface="Economica"/>
              <a:sym typeface="Economica"/>
            </a:endParaRPr>
          </a:p>
        </p:txBody>
      </p:sp>
      <p:sp>
        <p:nvSpPr>
          <p:cNvPr id="659" name="Google Shape;659;p70"/>
          <p:cNvSpPr txBox="1"/>
          <p:nvPr/>
        </p:nvSpPr>
        <p:spPr>
          <a:xfrm>
            <a:off x="6712625" y="1729325"/>
            <a:ext cx="1348800" cy="38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Economica"/>
                <a:ea typeface="Economica"/>
                <a:cs typeface="Economica"/>
                <a:sym typeface="Economica"/>
              </a:rPr>
              <a:t>0.81</a:t>
            </a:r>
            <a:endParaRPr sz="1800">
              <a:solidFill>
                <a:schemeClr val="lt1"/>
              </a:solidFill>
              <a:latin typeface="Economica"/>
              <a:ea typeface="Economica"/>
              <a:cs typeface="Economica"/>
              <a:sym typeface="Economica"/>
            </a:endParaRPr>
          </a:p>
        </p:txBody>
      </p:sp>
      <p:sp>
        <p:nvSpPr>
          <p:cNvPr id="660" name="Google Shape;660;p70"/>
          <p:cNvSpPr txBox="1"/>
          <p:nvPr/>
        </p:nvSpPr>
        <p:spPr>
          <a:xfrm>
            <a:off x="6712625" y="2135400"/>
            <a:ext cx="1348800" cy="38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Economica"/>
                <a:ea typeface="Economica"/>
                <a:cs typeface="Economica"/>
                <a:sym typeface="Economica"/>
              </a:rPr>
              <a:t>0.63</a:t>
            </a:r>
            <a:endParaRPr sz="1800">
              <a:solidFill>
                <a:schemeClr val="lt1"/>
              </a:solidFill>
              <a:latin typeface="Economica"/>
              <a:ea typeface="Economica"/>
              <a:cs typeface="Economica"/>
              <a:sym typeface="Economica"/>
            </a:endParaRPr>
          </a:p>
        </p:txBody>
      </p:sp>
      <p:sp>
        <p:nvSpPr>
          <p:cNvPr id="661" name="Google Shape;661;p70"/>
          <p:cNvSpPr txBox="1"/>
          <p:nvPr/>
        </p:nvSpPr>
        <p:spPr>
          <a:xfrm>
            <a:off x="6712625" y="2541475"/>
            <a:ext cx="1348800" cy="38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Economica"/>
                <a:ea typeface="Economica"/>
                <a:cs typeface="Economica"/>
                <a:sym typeface="Economica"/>
              </a:rPr>
              <a:t>0.61</a:t>
            </a:r>
            <a:endParaRPr sz="1800">
              <a:solidFill>
                <a:schemeClr val="lt1"/>
              </a:solidFill>
              <a:latin typeface="Economica"/>
              <a:ea typeface="Economica"/>
              <a:cs typeface="Economica"/>
              <a:sym typeface="Economica"/>
            </a:endParaRPr>
          </a:p>
        </p:txBody>
      </p:sp>
      <p:sp>
        <p:nvSpPr>
          <p:cNvPr id="662" name="Google Shape;662;p70"/>
          <p:cNvSpPr txBox="1"/>
          <p:nvPr/>
        </p:nvSpPr>
        <p:spPr>
          <a:xfrm>
            <a:off x="6712625" y="2947550"/>
            <a:ext cx="1348800" cy="38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Economica"/>
                <a:ea typeface="Economica"/>
                <a:cs typeface="Economica"/>
                <a:sym typeface="Economica"/>
              </a:rPr>
              <a:t>0.56</a:t>
            </a:r>
            <a:endParaRPr sz="1800">
              <a:solidFill>
                <a:schemeClr val="lt1"/>
              </a:solidFill>
              <a:latin typeface="Economica"/>
              <a:ea typeface="Economica"/>
              <a:cs typeface="Economica"/>
              <a:sym typeface="Economica"/>
            </a:endParaRPr>
          </a:p>
        </p:txBody>
      </p:sp>
      <p:sp>
        <p:nvSpPr>
          <p:cNvPr id="663" name="Google Shape;663;p70"/>
          <p:cNvSpPr txBox="1"/>
          <p:nvPr/>
        </p:nvSpPr>
        <p:spPr>
          <a:xfrm>
            <a:off x="6712625" y="3353625"/>
            <a:ext cx="1348800" cy="38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Economica"/>
                <a:ea typeface="Economica"/>
                <a:cs typeface="Economica"/>
                <a:sym typeface="Economica"/>
              </a:rPr>
              <a:t>0.55</a:t>
            </a:r>
            <a:endParaRPr sz="1800">
              <a:solidFill>
                <a:schemeClr val="lt1"/>
              </a:solidFill>
              <a:latin typeface="Economica"/>
              <a:ea typeface="Economica"/>
              <a:cs typeface="Economica"/>
              <a:sym typeface="Economica"/>
            </a:endParaRPr>
          </a:p>
        </p:txBody>
      </p:sp>
      <p:sp>
        <p:nvSpPr>
          <p:cNvPr id="664" name="Google Shape;664;p70"/>
          <p:cNvSpPr/>
          <p:nvPr/>
        </p:nvSpPr>
        <p:spPr>
          <a:xfrm>
            <a:off x="3883225" y="10310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grpSp>
        <p:nvGrpSpPr>
          <p:cNvPr id="665" name="Google Shape;665;p70"/>
          <p:cNvGrpSpPr/>
          <p:nvPr/>
        </p:nvGrpSpPr>
        <p:grpSpPr>
          <a:xfrm>
            <a:off x="2836528" y="2602575"/>
            <a:ext cx="2788958" cy="210000"/>
            <a:chOff x="2836175" y="3364575"/>
            <a:chExt cx="4000800" cy="210000"/>
          </a:xfrm>
        </p:grpSpPr>
        <p:sp>
          <p:nvSpPr>
            <p:cNvPr id="666" name="Google Shape;666;p70"/>
            <p:cNvSpPr/>
            <p:nvPr/>
          </p:nvSpPr>
          <p:spPr>
            <a:xfrm>
              <a:off x="2836175" y="3364575"/>
              <a:ext cx="4000800" cy="210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0"/>
            <p:cNvSpPr/>
            <p:nvPr/>
          </p:nvSpPr>
          <p:spPr>
            <a:xfrm>
              <a:off x="2836175" y="3364575"/>
              <a:ext cx="4000800" cy="210000"/>
            </a:xfrm>
            <a:prstGeom prst="hexagon">
              <a:avLst>
                <a:gd fmla="val 25000" name="adj"/>
                <a:gd fmla="val 115470" name="vf"/>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70"/>
          <p:cNvGrpSpPr/>
          <p:nvPr/>
        </p:nvGrpSpPr>
        <p:grpSpPr>
          <a:xfrm>
            <a:off x="2836366" y="3364575"/>
            <a:ext cx="2514503" cy="210000"/>
            <a:chOff x="2836175" y="3364575"/>
            <a:chExt cx="4000800" cy="210000"/>
          </a:xfrm>
        </p:grpSpPr>
        <p:sp>
          <p:nvSpPr>
            <p:cNvPr id="669" name="Google Shape;669;p70"/>
            <p:cNvSpPr/>
            <p:nvPr/>
          </p:nvSpPr>
          <p:spPr>
            <a:xfrm>
              <a:off x="2836175" y="3364575"/>
              <a:ext cx="4000800" cy="210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70"/>
            <p:cNvSpPr/>
            <p:nvPr/>
          </p:nvSpPr>
          <p:spPr>
            <a:xfrm>
              <a:off x="2836175" y="3364575"/>
              <a:ext cx="4000800" cy="210000"/>
            </a:xfrm>
            <a:prstGeom prst="hexagon">
              <a:avLst>
                <a:gd fmla="val 25000" name="adj"/>
                <a:gd fmla="val 115470" name="vf"/>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70"/>
          <p:cNvGrpSpPr/>
          <p:nvPr/>
        </p:nvGrpSpPr>
        <p:grpSpPr>
          <a:xfrm>
            <a:off x="2836615" y="2983575"/>
            <a:ext cx="2560512" cy="210000"/>
            <a:chOff x="2836175" y="3364575"/>
            <a:chExt cx="4000800" cy="210000"/>
          </a:xfrm>
        </p:grpSpPr>
        <p:sp>
          <p:nvSpPr>
            <p:cNvPr id="672" name="Google Shape;672;p70"/>
            <p:cNvSpPr/>
            <p:nvPr/>
          </p:nvSpPr>
          <p:spPr>
            <a:xfrm>
              <a:off x="2836175" y="3364575"/>
              <a:ext cx="4000800" cy="210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0"/>
            <p:cNvSpPr/>
            <p:nvPr/>
          </p:nvSpPr>
          <p:spPr>
            <a:xfrm>
              <a:off x="2836175" y="3364575"/>
              <a:ext cx="4000800" cy="210000"/>
            </a:xfrm>
            <a:prstGeom prst="hexagon">
              <a:avLst>
                <a:gd fmla="val 25000" name="adj"/>
                <a:gd fmla="val 115470" name="vf"/>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70"/>
          <p:cNvGrpSpPr/>
          <p:nvPr/>
        </p:nvGrpSpPr>
        <p:grpSpPr>
          <a:xfrm>
            <a:off x="2836395" y="2221575"/>
            <a:ext cx="2880176" cy="210000"/>
            <a:chOff x="2836175" y="3364575"/>
            <a:chExt cx="4000800" cy="210000"/>
          </a:xfrm>
        </p:grpSpPr>
        <p:sp>
          <p:nvSpPr>
            <p:cNvPr id="675" name="Google Shape;675;p70"/>
            <p:cNvSpPr/>
            <p:nvPr/>
          </p:nvSpPr>
          <p:spPr>
            <a:xfrm>
              <a:off x="2836175" y="3364575"/>
              <a:ext cx="4000800" cy="210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0"/>
            <p:cNvSpPr/>
            <p:nvPr/>
          </p:nvSpPr>
          <p:spPr>
            <a:xfrm>
              <a:off x="2836175" y="3364575"/>
              <a:ext cx="4000800" cy="210000"/>
            </a:xfrm>
            <a:prstGeom prst="hexagon">
              <a:avLst>
                <a:gd fmla="val 25000" name="adj"/>
                <a:gd fmla="val 115470" name="vf"/>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1"/>
          <p:cNvSpPr txBox="1"/>
          <p:nvPr>
            <p:ph type="title"/>
          </p:nvPr>
        </p:nvSpPr>
        <p:spPr>
          <a:xfrm>
            <a:off x="3003600" y="1207025"/>
            <a:ext cx="3136500" cy="62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solidFill>
                <a:schemeClr val="lt1"/>
              </a:solidFill>
            </a:endParaRPr>
          </a:p>
        </p:txBody>
      </p:sp>
      <p:sp>
        <p:nvSpPr>
          <p:cNvPr id="682" name="Google Shape;682;p71"/>
          <p:cNvSpPr txBox="1"/>
          <p:nvPr>
            <p:ph idx="1" type="body"/>
          </p:nvPr>
        </p:nvSpPr>
        <p:spPr>
          <a:xfrm>
            <a:off x="2080200" y="2341375"/>
            <a:ext cx="4983600" cy="112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t>Relatively compared to another models, Logistic Regression performed better in classification for this case of determining default customer, although we have not maximized the AUC score to get the better one.</a:t>
            </a:r>
            <a:endParaRPr sz="1200"/>
          </a:p>
        </p:txBody>
      </p:sp>
      <p:sp>
        <p:nvSpPr>
          <p:cNvPr id="683" name="Google Shape;683;p71"/>
          <p:cNvSpPr/>
          <p:nvPr/>
        </p:nvSpPr>
        <p:spPr>
          <a:xfrm>
            <a:off x="3883229" y="18692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2"/>
          <p:cNvSpPr txBox="1"/>
          <p:nvPr>
            <p:ph idx="1" type="body"/>
          </p:nvPr>
        </p:nvSpPr>
        <p:spPr>
          <a:xfrm>
            <a:off x="3505388" y="2846850"/>
            <a:ext cx="21333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—Team Name</a:t>
            </a:r>
            <a:endParaRPr/>
          </a:p>
        </p:txBody>
      </p:sp>
      <p:sp>
        <p:nvSpPr>
          <p:cNvPr id="689" name="Google Shape;689;p72"/>
          <p:cNvSpPr txBox="1"/>
          <p:nvPr>
            <p:ph type="ctrTitle"/>
          </p:nvPr>
        </p:nvSpPr>
        <p:spPr>
          <a:xfrm>
            <a:off x="2683975" y="1966650"/>
            <a:ext cx="37761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700"/>
              <a:t>THANKS</a:t>
            </a:r>
            <a:endParaRPr sz="5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1"/>
          <p:cNvSpPr txBox="1"/>
          <p:nvPr>
            <p:ph type="title"/>
          </p:nvPr>
        </p:nvSpPr>
        <p:spPr>
          <a:xfrm>
            <a:off x="3050750" y="376125"/>
            <a:ext cx="304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58" name="Google Shape;158;p31"/>
          <p:cNvSpPr/>
          <p:nvPr/>
        </p:nvSpPr>
        <p:spPr>
          <a:xfrm>
            <a:off x="1284153" y="2381917"/>
            <a:ext cx="1063392" cy="12251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1"/>
          <p:cNvSpPr/>
          <p:nvPr/>
        </p:nvSpPr>
        <p:spPr>
          <a:xfrm>
            <a:off x="2663803" y="2381917"/>
            <a:ext cx="1063392" cy="1225149"/>
          </a:xfrm>
          <a:custGeom>
            <a:rect b="b" l="l" r="r" t="t"/>
            <a:pathLst>
              <a:path extrusionOk="0" h="63152" w="54814">
                <a:moveTo>
                  <a:pt x="27510" y="1"/>
                </a:moveTo>
                <a:lnTo>
                  <a:pt x="120" y="15686"/>
                </a:lnTo>
                <a:lnTo>
                  <a:pt x="1" y="47261"/>
                </a:lnTo>
                <a:lnTo>
                  <a:pt x="27287" y="63151"/>
                </a:lnTo>
                <a:lnTo>
                  <a:pt x="54694" y="47466"/>
                </a:lnTo>
                <a:lnTo>
                  <a:pt x="54813" y="15874"/>
                </a:lnTo>
                <a:lnTo>
                  <a:pt x="27510"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1"/>
          <p:cNvSpPr/>
          <p:nvPr/>
        </p:nvSpPr>
        <p:spPr>
          <a:xfrm>
            <a:off x="4039476" y="2381917"/>
            <a:ext cx="1063392" cy="1225149"/>
          </a:xfrm>
          <a:custGeom>
            <a:rect b="b" l="l" r="r" t="t"/>
            <a:pathLst>
              <a:path extrusionOk="0" h="63152" w="54814">
                <a:moveTo>
                  <a:pt x="27526" y="1"/>
                </a:moveTo>
                <a:lnTo>
                  <a:pt x="120" y="15686"/>
                </a:lnTo>
                <a:lnTo>
                  <a:pt x="1" y="47261"/>
                </a:lnTo>
                <a:lnTo>
                  <a:pt x="27287" y="63151"/>
                </a:lnTo>
                <a:lnTo>
                  <a:pt x="54694" y="47466"/>
                </a:lnTo>
                <a:lnTo>
                  <a:pt x="54813" y="15874"/>
                </a:lnTo>
                <a:lnTo>
                  <a:pt x="27526"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1"/>
          <p:cNvSpPr/>
          <p:nvPr/>
        </p:nvSpPr>
        <p:spPr>
          <a:xfrm>
            <a:off x="5420445" y="2381917"/>
            <a:ext cx="1063392" cy="1225149"/>
          </a:xfrm>
          <a:custGeom>
            <a:rect b="b" l="l" r="r" t="t"/>
            <a:pathLst>
              <a:path extrusionOk="0" h="63152" w="54814">
                <a:moveTo>
                  <a:pt x="27527" y="1"/>
                </a:moveTo>
                <a:lnTo>
                  <a:pt x="120" y="15686"/>
                </a:lnTo>
                <a:lnTo>
                  <a:pt x="1" y="47261"/>
                </a:lnTo>
                <a:lnTo>
                  <a:pt x="27287" y="63151"/>
                </a:lnTo>
                <a:lnTo>
                  <a:pt x="54694" y="47466"/>
                </a:lnTo>
                <a:lnTo>
                  <a:pt x="54813" y="15874"/>
                </a:lnTo>
                <a:lnTo>
                  <a:pt x="27527"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1"/>
          <p:cNvSpPr/>
          <p:nvPr/>
        </p:nvSpPr>
        <p:spPr>
          <a:xfrm>
            <a:off x="2494414" y="2994160"/>
            <a:ext cx="1389894" cy="800192"/>
          </a:xfrm>
          <a:custGeom>
            <a:rect b="b" l="l" r="r" t="t"/>
            <a:pathLst>
              <a:path extrusionOk="0" h="41247" w="71644">
                <a:moveTo>
                  <a:pt x="71182" y="1"/>
                </a:moveTo>
                <a:lnTo>
                  <a:pt x="71096" y="20265"/>
                </a:lnTo>
                <a:lnTo>
                  <a:pt x="35848" y="40785"/>
                </a:lnTo>
                <a:lnTo>
                  <a:pt x="479" y="20538"/>
                </a:lnTo>
                <a:lnTo>
                  <a:pt x="394" y="18"/>
                </a:lnTo>
                <a:lnTo>
                  <a:pt x="1" y="18"/>
                </a:lnTo>
                <a:lnTo>
                  <a:pt x="69" y="20760"/>
                </a:lnTo>
                <a:lnTo>
                  <a:pt x="172" y="20829"/>
                </a:lnTo>
                <a:lnTo>
                  <a:pt x="35865" y="41247"/>
                </a:lnTo>
                <a:lnTo>
                  <a:pt x="35967" y="41195"/>
                </a:lnTo>
                <a:lnTo>
                  <a:pt x="71250" y="20641"/>
                </a:lnTo>
                <a:lnTo>
                  <a:pt x="71250" y="20760"/>
                </a:lnTo>
                <a:lnTo>
                  <a:pt x="71643" y="20453"/>
                </a:lnTo>
                <a:lnTo>
                  <a:pt x="715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1"/>
          <p:cNvSpPr/>
          <p:nvPr/>
        </p:nvSpPr>
        <p:spPr>
          <a:xfrm>
            <a:off x="5253714" y="2994160"/>
            <a:ext cx="1393521" cy="800192"/>
          </a:xfrm>
          <a:custGeom>
            <a:rect b="b" l="l" r="r" t="t"/>
            <a:pathLst>
              <a:path extrusionOk="0" h="41247" w="71831">
                <a:moveTo>
                  <a:pt x="71199" y="1"/>
                </a:moveTo>
                <a:lnTo>
                  <a:pt x="71284" y="20265"/>
                </a:lnTo>
                <a:lnTo>
                  <a:pt x="36035" y="40785"/>
                </a:lnTo>
                <a:lnTo>
                  <a:pt x="650" y="20538"/>
                </a:lnTo>
                <a:lnTo>
                  <a:pt x="564" y="18"/>
                </a:lnTo>
                <a:lnTo>
                  <a:pt x="0" y="18"/>
                </a:lnTo>
                <a:lnTo>
                  <a:pt x="257" y="20760"/>
                </a:lnTo>
                <a:lnTo>
                  <a:pt x="359" y="20829"/>
                </a:lnTo>
                <a:lnTo>
                  <a:pt x="36035" y="41247"/>
                </a:lnTo>
                <a:lnTo>
                  <a:pt x="36138" y="41195"/>
                </a:lnTo>
                <a:lnTo>
                  <a:pt x="71438" y="20641"/>
                </a:lnTo>
                <a:lnTo>
                  <a:pt x="71438" y="20760"/>
                </a:lnTo>
                <a:lnTo>
                  <a:pt x="71831" y="20453"/>
                </a:lnTo>
                <a:lnTo>
                  <a:pt x="717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1"/>
          <p:cNvSpPr/>
          <p:nvPr/>
        </p:nvSpPr>
        <p:spPr>
          <a:xfrm>
            <a:off x="1115443" y="2194314"/>
            <a:ext cx="1390204" cy="800172"/>
          </a:xfrm>
          <a:custGeom>
            <a:rect b="b" l="l" r="r" t="t"/>
            <a:pathLst>
              <a:path extrusionOk="0" h="41246" w="71660">
                <a:moveTo>
                  <a:pt x="35864" y="0"/>
                </a:moveTo>
                <a:lnTo>
                  <a:pt x="171" y="20435"/>
                </a:lnTo>
                <a:lnTo>
                  <a:pt x="68" y="20486"/>
                </a:lnTo>
                <a:lnTo>
                  <a:pt x="0" y="41246"/>
                </a:lnTo>
                <a:lnTo>
                  <a:pt x="393" y="41246"/>
                </a:lnTo>
                <a:lnTo>
                  <a:pt x="478" y="20725"/>
                </a:lnTo>
                <a:lnTo>
                  <a:pt x="35864" y="461"/>
                </a:lnTo>
                <a:lnTo>
                  <a:pt x="71096" y="20982"/>
                </a:lnTo>
                <a:lnTo>
                  <a:pt x="71027" y="41246"/>
                </a:lnTo>
                <a:lnTo>
                  <a:pt x="71455" y="41246"/>
                </a:lnTo>
                <a:lnTo>
                  <a:pt x="71660" y="20794"/>
                </a:lnTo>
                <a:lnTo>
                  <a:pt x="71267" y="20486"/>
                </a:lnTo>
                <a:lnTo>
                  <a:pt x="71267" y="20606"/>
                </a:lnTo>
                <a:lnTo>
                  <a:pt x="35967" y="51"/>
                </a:lnTo>
                <a:lnTo>
                  <a:pt x="358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1"/>
          <p:cNvSpPr/>
          <p:nvPr/>
        </p:nvSpPr>
        <p:spPr>
          <a:xfrm>
            <a:off x="3875713" y="2194314"/>
            <a:ext cx="1390223" cy="800172"/>
          </a:xfrm>
          <a:custGeom>
            <a:rect b="b" l="l" r="r" t="t"/>
            <a:pathLst>
              <a:path extrusionOk="0" h="41246" w="71661">
                <a:moveTo>
                  <a:pt x="35865" y="0"/>
                </a:moveTo>
                <a:lnTo>
                  <a:pt x="172" y="20435"/>
                </a:lnTo>
                <a:lnTo>
                  <a:pt x="69" y="20486"/>
                </a:lnTo>
                <a:lnTo>
                  <a:pt x="1" y="41246"/>
                </a:lnTo>
                <a:lnTo>
                  <a:pt x="394" y="41246"/>
                </a:lnTo>
                <a:lnTo>
                  <a:pt x="479" y="20725"/>
                </a:lnTo>
                <a:lnTo>
                  <a:pt x="35865" y="461"/>
                </a:lnTo>
                <a:lnTo>
                  <a:pt x="71097" y="20982"/>
                </a:lnTo>
                <a:lnTo>
                  <a:pt x="71028" y="41246"/>
                </a:lnTo>
                <a:lnTo>
                  <a:pt x="71575" y="41246"/>
                </a:lnTo>
                <a:lnTo>
                  <a:pt x="71661" y="20794"/>
                </a:lnTo>
                <a:lnTo>
                  <a:pt x="71268" y="20486"/>
                </a:lnTo>
                <a:lnTo>
                  <a:pt x="71268" y="20606"/>
                </a:lnTo>
                <a:lnTo>
                  <a:pt x="35967" y="51"/>
                </a:lnTo>
                <a:lnTo>
                  <a:pt x="3586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1"/>
          <p:cNvSpPr txBox="1"/>
          <p:nvPr/>
        </p:nvSpPr>
        <p:spPr>
          <a:xfrm>
            <a:off x="942994" y="1321410"/>
            <a:ext cx="1745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Economica"/>
                <a:ea typeface="Economica"/>
                <a:cs typeface="Economica"/>
                <a:sym typeface="Economica"/>
              </a:rPr>
              <a:t>Debt repayment</a:t>
            </a:r>
            <a:endParaRPr sz="2000">
              <a:solidFill>
                <a:schemeClr val="accent1"/>
              </a:solidFill>
              <a:latin typeface="Economica"/>
              <a:ea typeface="Economica"/>
              <a:cs typeface="Economica"/>
              <a:sym typeface="Economica"/>
            </a:endParaRPr>
          </a:p>
        </p:txBody>
      </p:sp>
      <p:sp>
        <p:nvSpPr>
          <p:cNvPr id="167" name="Google Shape;167;p31"/>
          <p:cNvSpPr txBox="1"/>
          <p:nvPr/>
        </p:nvSpPr>
        <p:spPr>
          <a:xfrm>
            <a:off x="882719" y="1680562"/>
            <a:ext cx="1866300" cy="78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solidFill>
                  <a:schemeClr val="lt1"/>
                </a:solidFill>
                <a:latin typeface="Lato Light"/>
                <a:ea typeface="Lato Light"/>
                <a:cs typeface="Lato Light"/>
                <a:sym typeface="Lato Light"/>
              </a:rPr>
              <a:t>Treatment that affect debt repayment the most</a:t>
            </a:r>
            <a:endParaRPr sz="1200">
              <a:solidFill>
                <a:schemeClr val="lt1"/>
              </a:solidFill>
              <a:latin typeface="Lato Light"/>
              <a:ea typeface="Lato Light"/>
              <a:cs typeface="Lato Light"/>
              <a:sym typeface="Lato Light"/>
            </a:endParaRPr>
          </a:p>
        </p:txBody>
      </p:sp>
      <p:sp>
        <p:nvSpPr>
          <p:cNvPr id="168" name="Google Shape;168;p31"/>
          <p:cNvSpPr txBox="1"/>
          <p:nvPr/>
        </p:nvSpPr>
        <p:spPr>
          <a:xfrm>
            <a:off x="3699131" y="1354822"/>
            <a:ext cx="1745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Economica"/>
                <a:ea typeface="Economica"/>
                <a:cs typeface="Economica"/>
                <a:sym typeface="Economica"/>
              </a:rPr>
              <a:t>Default Customer</a:t>
            </a:r>
            <a:endParaRPr sz="2000">
              <a:solidFill>
                <a:schemeClr val="accent1"/>
              </a:solidFill>
              <a:latin typeface="Economica"/>
              <a:ea typeface="Economica"/>
              <a:cs typeface="Economica"/>
              <a:sym typeface="Economica"/>
            </a:endParaRPr>
          </a:p>
        </p:txBody>
      </p:sp>
      <p:sp>
        <p:nvSpPr>
          <p:cNvPr id="169" name="Google Shape;169;p31"/>
          <p:cNvSpPr txBox="1"/>
          <p:nvPr/>
        </p:nvSpPr>
        <p:spPr>
          <a:xfrm>
            <a:off x="3638856" y="1713975"/>
            <a:ext cx="1866300" cy="78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solidFill>
                  <a:schemeClr val="lt1"/>
                </a:solidFill>
                <a:latin typeface="Lato Light"/>
                <a:ea typeface="Lato Light"/>
                <a:cs typeface="Lato Light"/>
                <a:sym typeface="Lato Light"/>
              </a:rPr>
              <a:t>How is the profile of default customer</a:t>
            </a:r>
            <a:endParaRPr sz="1200">
              <a:solidFill>
                <a:schemeClr val="lt1"/>
              </a:solidFill>
              <a:latin typeface="Lato Light"/>
              <a:ea typeface="Lato Light"/>
              <a:cs typeface="Lato Light"/>
              <a:sym typeface="Lato Light"/>
            </a:endParaRPr>
          </a:p>
        </p:txBody>
      </p:sp>
      <p:sp>
        <p:nvSpPr>
          <p:cNvPr id="170" name="Google Shape;170;p31"/>
          <p:cNvSpPr txBox="1"/>
          <p:nvPr/>
        </p:nvSpPr>
        <p:spPr>
          <a:xfrm>
            <a:off x="2316481" y="3828391"/>
            <a:ext cx="1745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Economica"/>
                <a:ea typeface="Economica"/>
                <a:cs typeface="Economica"/>
                <a:sym typeface="Economica"/>
              </a:rPr>
              <a:t>Delinquent</a:t>
            </a:r>
            <a:endParaRPr sz="2000">
              <a:solidFill>
                <a:schemeClr val="accent1"/>
              </a:solidFill>
              <a:latin typeface="Economica"/>
              <a:ea typeface="Economica"/>
              <a:cs typeface="Economica"/>
              <a:sym typeface="Economica"/>
            </a:endParaRPr>
          </a:p>
        </p:txBody>
      </p:sp>
      <p:sp>
        <p:nvSpPr>
          <p:cNvPr id="171" name="Google Shape;171;p31"/>
          <p:cNvSpPr txBox="1"/>
          <p:nvPr/>
        </p:nvSpPr>
        <p:spPr>
          <a:xfrm>
            <a:off x="2256206" y="4177489"/>
            <a:ext cx="1866300" cy="78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solidFill>
                  <a:schemeClr val="lt1"/>
                </a:solidFill>
                <a:latin typeface="Lato Light"/>
                <a:ea typeface="Lato Light"/>
                <a:cs typeface="Lato Light"/>
                <a:sym typeface="Lato Light"/>
              </a:rPr>
              <a:t>Customer that being delinquent more than twice</a:t>
            </a:r>
            <a:endParaRPr sz="1200">
              <a:solidFill>
                <a:schemeClr val="lt1"/>
              </a:solidFill>
              <a:latin typeface="Lato Light"/>
              <a:ea typeface="Lato Light"/>
              <a:cs typeface="Lato Light"/>
              <a:sym typeface="Lato Light"/>
            </a:endParaRPr>
          </a:p>
        </p:txBody>
      </p:sp>
      <p:sp>
        <p:nvSpPr>
          <p:cNvPr id="172" name="Google Shape;172;p31"/>
          <p:cNvSpPr txBox="1"/>
          <p:nvPr/>
        </p:nvSpPr>
        <p:spPr>
          <a:xfrm>
            <a:off x="5079269" y="3828391"/>
            <a:ext cx="1745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Economica"/>
                <a:ea typeface="Economica"/>
                <a:cs typeface="Economica"/>
                <a:sym typeface="Economica"/>
              </a:rPr>
              <a:t>High Risk Customer</a:t>
            </a:r>
            <a:endParaRPr sz="2000">
              <a:solidFill>
                <a:schemeClr val="accent1"/>
              </a:solidFill>
              <a:latin typeface="Economica"/>
              <a:ea typeface="Economica"/>
              <a:cs typeface="Economica"/>
              <a:sym typeface="Economica"/>
            </a:endParaRPr>
          </a:p>
        </p:txBody>
      </p:sp>
      <p:sp>
        <p:nvSpPr>
          <p:cNvPr id="173" name="Google Shape;173;p31"/>
          <p:cNvSpPr txBox="1"/>
          <p:nvPr/>
        </p:nvSpPr>
        <p:spPr>
          <a:xfrm>
            <a:off x="5018994" y="4177489"/>
            <a:ext cx="1866300" cy="78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solidFill>
                  <a:schemeClr val="lt1"/>
                </a:solidFill>
                <a:latin typeface="Lato Light"/>
                <a:ea typeface="Lato Light"/>
                <a:cs typeface="Lato Light"/>
                <a:sym typeface="Lato Light"/>
              </a:rPr>
              <a:t>How is the profile of high risk customer</a:t>
            </a:r>
            <a:endParaRPr sz="1200">
              <a:solidFill>
                <a:schemeClr val="lt1"/>
              </a:solidFill>
              <a:latin typeface="Lato Light"/>
              <a:ea typeface="Lato Light"/>
              <a:cs typeface="Lato Light"/>
              <a:sym typeface="Lato Light"/>
            </a:endParaRPr>
          </a:p>
        </p:txBody>
      </p:sp>
      <p:sp>
        <p:nvSpPr>
          <p:cNvPr id="174" name="Google Shape;174;p31"/>
          <p:cNvSpPr txBox="1"/>
          <p:nvPr/>
        </p:nvSpPr>
        <p:spPr>
          <a:xfrm>
            <a:off x="1427369" y="2708575"/>
            <a:ext cx="777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Economica"/>
                <a:ea typeface="Economica"/>
                <a:cs typeface="Economica"/>
                <a:sym typeface="Economica"/>
              </a:rPr>
              <a:t>01</a:t>
            </a:r>
            <a:endParaRPr sz="2400">
              <a:solidFill>
                <a:schemeClr val="lt1"/>
              </a:solidFill>
              <a:latin typeface="Economica"/>
              <a:ea typeface="Economica"/>
              <a:cs typeface="Economica"/>
              <a:sym typeface="Economica"/>
            </a:endParaRPr>
          </a:p>
        </p:txBody>
      </p:sp>
      <p:sp>
        <p:nvSpPr>
          <p:cNvPr id="175" name="Google Shape;175;p31"/>
          <p:cNvSpPr txBox="1"/>
          <p:nvPr/>
        </p:nvSpPr>
        <p:spPr>
          <a:xfrm>
            <a:off x="2802181" y="2708575"/>
            <a:ext cx="777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Economica"/>
                <a:ea typeface="Economica"/>
                <a:cs typeface="Economica"/>
                <a:sym typeface="Economica"/>
              </a:rPr>
              <a:t>02</a:t>
            </a:r>
            <a:endParaRPr sz="2400">
              <a:solidFill>
                <a:schemeClr val="lt1"/>
              </a:solidFill>
              <a:latin typeface="Economica"/>
              <a:ea typeface="Economica"/>
              <a:cs typeface="Economica"/>
              <a:sym typeface="Economica"/>
            </a:endParaRPr>
          </a:p>
        </p:txBody>
      </p:sp>
      <p:sp>
        <p:nvSpPr>
          <p:cNvPr id="176" name="Google Shape;176;p31"/>
          <p:cNvSpPr txBox="1"/>
          <p:nvPr/>
        </p:nvSpPr>
        <p:spPr>
          <a:xfrm>
            <a:off x="4180506" y="2708575"/>
            <a:ext cx="777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Economica"/>
                <a:ea typeface="Economica"/>
                <a:cs typeface="Economica"/>
                <a:sym typeface="Economica"/>
              </a:rPr>
              <a:t>03</a:t>
            </a:r>
            <a:endParaRPr sz="2400">
              <a:solidFill>
                <a:schemeClr val="lt1"/>
              </a:solidFill>
              <a:latin typeface="Economica"/>
              <a:ea typeface="Economica"/>
              <a:cs typeface="Economica"/>
              <a:sym typeface="Economica"/>
            </a:endParaRPr>
          </a:p>
        </p:txBody>
      </p:sp>
      <p:sp>
        <p:nvSpPr>
          <p:cNvPr id="177" name="Google Shape;177;p31"/>
          <p:cNvSpPr txBox="1"/>
          <p:nvPr/>
        </p:nvSpPr>
        <p:spPr>
          <a:xfrm>
            <a:off x="5562456" y="2708575"/>
            <a:ext cx="777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Economica"/>
                <a:ea typeface="Economica"/>
                <a:cs typeface="Economica"/>
                <a:sym typeface="Economica"/>
              </a:rPr>
              <a:t>04</a:t>
            </a:r>
            <a:endParaRPr sz="2400">
              <a:solidFill>
                <a:schemeClr val="lt1"/>
              </a:solidFill>
              <a:latin typeface="Economica"/>
              <a:ea typeface="Economica"/>
              <a:cs typeface="Economica"/>
              <a:sym typeface="Economica"/>
            </a:endParaRPr>
          </a:p>
        </p:txBody>
      </p:sp>
      <p:sp>
        <p:nvSpPr>
          <p:cNvPr id="178" name="Google Shape;178;p31"/>
          <p:cNvSpPr/>
          <p:nvPr/>
        </p:nvSpPr>
        <p:spPr>
          <a:xfrm>
            <a:off x="3883225" y="1031024"/>
            <a:ext cx="1377542" cy="208188"/>
          </a:xfrm>
          <a:custGeom>
            <a:rect b="b" l="l" r="r" t="t"/>
            <a:pathLst>
              <a:path extrusionOk="0" h="13073" w="44769">
                <a:moveTo>
                  <a:pt x="0" y="299"/>
                </a:moveTo>
                <a:lnTo>
                  <a:pt x="22126" y="13073"/>
                </a:lnTo>
                <a:lnTo>
                  <a:pt x="44769" y="0"/>
                </a:lnTo>
              </a:path>
            </a:pathLst>
          </a:custGeom>
          <a:noFill/>
          <a:ln cap="flat" cmpd="sng" w="9525">
            <a:solidFill>
              <a:schemeClr val="accent1"/>
            </a:solidFill>
            <a:prstDash val="solid"/>
            <a:round/>
            <a:headEnd len="med" w="med" type="none"/>
            <a:tailEnd len="med" w="med" type="none"/>
          </a:ln>
        </p:spPr>
      </p:sp>
      <p:sp>
        <p:nvSpPr>
          <p:cNvPr id="179" name="Google Shape;179;p31"/>
          <p:cNvSpPr/>
          <p:nvPr/>
        </p:nvSpPr>
        <p:spPr>
          <a:xfrm>
            <a:off x="6638338" y="2194314"/>
            <a:ext cx="1390223" cy="800172"/>
          </a:xfrm>
          <a:custGeom>
            <a:rect b="b" l="l" r="r" t="t"/>
            <a:pathLst>
              <a:path extrusionOk="0" h="41246" w="71661">
                <a:moveTo>
                  <a:pt x="35865" y="0"/>
                </a:moveTo>
                <a:lnTo>
                  <a:pt x="172" y="20435"/>
                </a:lnTo>
                <a:lnTo>
                  <a:pt x="69" y="20486"/>
                </a:lnTo>
                <a:lnTo>
                  <a:pt x="1" y="41246"/>
                </a:lnTo>
                <a:lnTo>
                  <a:pt x="394" y="41246"/>
                </a:lnTo>
                <a:lnTo>
                  <a:pt x="479" y="20725"/>
                </a:lnTo>
                <a:lnTo>
                  <a:pt x="35865" y="461"/>
                </a:lnTo>
                <a:lnTo>
                  <a:pt x="71097" y="20982"/>
                </a:lnTo>
                <a:lnTo>
                  <a:pt x="71028" y="41246"/>
                </a:lnTo>
                <a:lnTo>
                  <a:pt x="71575" y="41246"/>
                </a:lnTo>
                <a:lnTo>
                  <a:pt x="71661" y="20794"/>
                </a:lnTo>
                <a:lnTo>
                  <a:pt x="71268" y="20486"/>
                </a:lnTo>
                <a:lnTo>
                  <a:pt x="71268" y="20606"/>
                </a:lnTo>
                <a:lnTo>
                  <a:pt x="35967" y="51"/>
                </a:lnTo>
                <a:lnTo>
                  <a:pt x="3586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1"/>
          <p:cNvSpPr/>
          <p:nvPr/>
        </p:nvSpPr>
        <p:spPr>
          <a:xfrm>
            <a:off x="6798070" y="2381917"/>
            <a:ext cx="1063392" cy="1225149"/>
          </a:xfrm>
          <a:custGeom>
            <a:rect b="b" l="l" r="r" t="t"/>
            <a:pathLst>
              <a:path extrusionOk="0" h="63152" w="54814">
                <a:moveTo>
                  <a:pt x="27527" y="1"/>
                </a:moveTo>
                <a:lnTo>
                  <a:pt x="120" y="15686"/>
                </a:lnTo>
                <a:lnTo>
                  <a:pt x="1" y="47261"/>
                </a:lnTo>
                <a:lnTo>
                  <a:pt x="27287" y="63151"/>
                </a:lnTo>
                <a:lnTo>
                  <a:pt x="54694" y="47466"/>
                </a:lnTo>
                <a:lnTo>
                  <a:pt x="54813" y="15874"/>
                </a:lnTo>
                <a:lnTo>
                  <a:pt x="27527"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1"/>
          <p:cNvSpPr txBox="1"/>
          <p:nvPr/>
        </p:nvSpPr>
        <p:spPr>
          <a:xfrm>
            <a:off x="6943456" y="2708575"/>
            <a:ext cx="777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Economica"/>
                <a:ea typeface="Economica"/>
                <a:cs typeface="Economica"/>
                <a:sym typeface="Economica"/>
              </a:rPr>
              <a:t>05</a:t>
            </a:r>
            <a:endParaRPr sz="2400">
              <a:solidFill>
                <a:schemeClr val="lt1"/>
              </a:solidFill>
              <a:latin typeface="Economica"/>
              <a:ea typeface="Economica"/>
              <a:cs typeface="Economica"/>
              <a:sym typeface="Economica"/>
            </a:endParaRPr>
          </a:p>
        </p:txBody>
      </p:sp>
      <p:sp>
        <p:nvSpPr>
          <p:cNvPr id="182" name="Google Shape;182;p31"/>
          <p:cNvSpPr txBox="1"/>
          <p:nvPr/>
        </p:nvSpPr>
        <p:spPr>
          <a:xfrm>
            <a:off x="6455244" y="1354816"/>
            <a:ext cx="1745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Economica"/>
                <a:ea typeface="Economica"/>
                <a:cs typeface="Economica"/>
                <a:sym typeface="Economica"/>
              </a:rPr>
              <a:t>Financial</a:t>
            </a:r>
            <a:endParaRPr sz="2000">
              <a:solidFill>
                <a:schemeClr val="accent1"/>
              </a:solidFill>
              <a:latin typeface="Economica"/>
              <a:ea typeface="Economica"/>
              <a:cs typeface="Economica"/>
              <a:sym typeface="Economica"/>
            </a:endParaRPr>
          </a:p>
        </p:txBody>
      </p:sp>
      <p:sp>
        <p:nvSpPr>
          <p:cNvPr id="183" name="Google Shape;183;p31"/>
          <p:cNvSpPr txBox="1"/>
          <p:nvPr/>
        </p:nvSpPr>
        <p:spPr>
          <a:xfrm>
            <a:off x="6394969" y="1703914"/>
            <a:ext cx="1866300" cy="78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solidFill>
                  <a:schemeClr val="lt1"/>
                </a:solidFill>
                <a:latin typeface="Lato Light"/>
                <a:ea typeface="Lato Light"/>
                <a:cs typeface="Lato Light"/>
                <a:sym typeface="Lato Light"/>
              </a:rPr>
              <a:t>Can default customer financially  pay their debt</a:t>
            </a:r>
            <a:endParaRPr sz="1200">
              <a:solidFill>
                <a:schemeClr val="lt1"/>
              </a:solidFill>
              <a:latin typeface="Lato Light"/>
              <a:ea typeface="Lato Light"/>
              <a:cs typeface="Lato Light"/>
              <a:sym typeface="La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idx="9" type="ctrTitle"/>
          </p:nvPr>
        </p:nvSpPr>
        <p:spPr>
          <a:xfrm>
            <a:off x="5136200" y="218975"/>
            <a:ext cx="21711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Steps to Answer</a:t>
            </a:r>
            <a:endParaRPr/>
          </a:p>
        </p:txBody>
      </p:sp>
      <p:sp>
        <p:nvSpPr>
          <p:cNvPr id="189" name="Google Shape;189;p32"/>
          <p:cNvSpPr txBox="1"/>
          <p:nvPr>
            <p:ph idx="3" type="ctrTitle"/>
          </p:nvPr>
        </p:nvSpPr>
        <p:spPr>
          <a:xfrm>
            <a:off x="4430626" y="3633943"/>
            <a:ext cx="13776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Analyze &amp; Conclusion</a:t>
            </a:r>
            <a:endParaRPr/>
          </a:p>
        </p:txBody>
      </p:sp>
      <p:sp>
        <p:nvSpPr>
          <p:cNvPr id="190" name="Google Shape;190;p32"/>
          <p:cNvSpPr txBox="1"/>
          <p:nvPr>
            <p:ph type="ctrTitle"/>
          </p:nvPr>
        </p:nvSpPr>
        <p:spPr>
          <a:xfrm>
            <a:off x="4122226" y="1320161"/>
            <a:ext cx="16860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Exploring</a:t>
            </a:r>
            <a:endParaRPr/>
          </a:p>
        </p:txBody>
      </p:sp>
      <p:sp>
        <p:nvSpPr>
          <p:cNvPr id="191" name="Google Shape;191;p32"/>
          <p:cNvSpPr txBox="1"/>
          <p:nvPr>
            <p:ph idx="1" type="subTitle"/>
          </p:nvPr>
        </p:nvSpPr>
        <p:spPr>
          <a:xfrm>
            <a:off x="4324726" y="1722136"/>
            <a:ext cx="14835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Get to know the data and determine what features will we use to answer the question</a:t>
            </a:r>
            <a:endParaRPr/>
          </a:p>
        </p:txBody>
      </p:sp>
      <p:sp>
        <p:nvSpPr>
          <p:cNvPr id="192" name="Google Shape;192;p32"/>
          <p:cNvSpPr txBox="1"/>
          <p:nvPr>
            <p:ph idx="2" type="title"/>
          </p:nvPr>
        </p:nvSpPr>
        <p:spPr>
          <a:xfrm>
            <a:off x="5614677" y="1518450"/>
            <a:ext cx="12531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93" name="Google Shape;193;p32"/>
          <p:cNvSpPr txBox="1"/>
          <p:nvPr>
            <p:ph idx="4" type="subTitle"/>
          </p:nvPr>
        </p:nvSpPr>
        <p:spPr>
          <a:xfrm>
            <a:off x="4366726" y="4032151"/>
            <a:ext cx="14415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Analyze the data and conclude it based on question</a:t>
            </a:r>
            <a:endParaRPr/>
          </a:p>
        </p:txBody>
      </p:sp>
      <p:sp>
        <p:nvSpPr>
          <p:cNvPr id="194" name="Google Shape;194;p32"/>
          <p:cNvSpPr txBox="1"/>
          <p:nvPr>
            <p:ph idx="5" type="title"/>
          </p:nvPr>
        </p:nvSpPr>
        <p:spPr>
          <a:xfrm>
            <a:off x="5614677" y="2659574"/>
            <a:ext cx="12531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95" name="Google Shape;195;p32"/>
          <p:cNvSpPr txBox="1"/>
          <p:nvPr>
            <p:ph idx="6" type="ctrTitle"/>
          </p:nvPr>
        </p:nvSpPr>
        <p:spPr>
          <a:xfrm>
            <a:off x="6676267" y="2455700"/>
            <a:ext cx="1650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Preprocessing &amp; Cleansing</a:t>
            </a:r>
            <a:endParaRPr/>
          </a:p>
        </p:txBody>
      </p:sp>
      <p:sp>
        <p:nvSpPr>
          <p:cNvPr id="196" name="Google Shape;196;p32"/>
          <p:cNvSpPr txBox="1"/>
          <p:nvPr>
            <p:ph idx="7" type="subTitle"/>
          </p:nvPr>
        </p:nvSpPr>
        <p:spPr>
          <a:xfrm>
            <a:off x="6676267" y="2853909"/>
            <a:ext cx="14835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the data more easy to analyze based on what we need</a:t>
            </a:r>
            <a:endParaRPr/>
          </a:p>
        </p:txBody>
      </p:sp>
      <p:sp>
        <p:nvSpPr>
          <p:cNvPr id="197" name="Google Shape;197;p32"/>
          <p:cNvSpPr txBox="1"/>
          <p:nvPr>
            <p:ph idx="8" type="title"/>
          </p:nvPr>
        </p:nvSpPr>
        <p:spPr>
          <a:xfrm>
            <a:off x="5614677" y="3800697"/>
            <a:ext cx="12531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98" name="Google Shape;198;p32"/>
          <p:cNvSpPr/>
          <p:nvPr/>
        </p:nvSpPr>
        <p:spPr>
          <a:xfrm>
            <a:off x="5533000" y="925849"/>
            <a:ext cx="1377542" cy="208188"/>
          </a:xfrm>
          <a:custGeom>
            <a:rect b="b" l="l" r="r" t="t"/>
            <a:pathLst>
              <a:path extrusionOk="0" h="13073" w="44769">
                <a:moveTo>
                  <a:pt x="0" y="299"/>
                </a:moveTo>
                <a:lnTo>
                  <a:pt x="22126" y="13073"/>
                </a:lnTo>
                <a:lnTo>
                  <a:pt x="44769" y="0"/>
                </a:lnTo>
              </a:path>
            </a:pathLst>
          </a:custGeom>
          <a:noFill/>
          <a:ln cap="flat" cmpd="sng" w="9525">
            <a:solidFill>
              <a:schemeClr val="accent1"/>
            </a:solidFill>
            <a:prstDash val="solid"/>
            <a:round/>
            <a:headEnd len="med" w="med" type="none"/>
            <a:tailEnd len="med" w="med" type="none"/>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p:nvPr/>
        </p:nvSpPr>
        <p:spPr>
          <a:xfrm>
            <a:off x="3883225" y="1031024"/>
            <a:ext cx="1377542" cy="208188"/>
          </a:xfrm>
          <a:custGeom>
            <a:rect b="b" l="l" r="r" t="t"/>
            <a:pathLst>
              <a:path extrusionOk="0" h="13073" w="44769">
                <a:moveTo>
                  <a:pt x="0" y="299"/>
                </a:moveTo>
                <a:lnTo>
                  <a:pt x="22126" y="13073"/>
                </a:lnTo>
                <a:lnTo>
                  <a:pt x="44769" y="0"/>
                </a:lnTo>
              </a:path>
            </a:pathLst>
          </a:custGeom>
          <a:noFill/>
          <a:ln cap="flat" cmpd="sng" w="9525">
            <a:solidFill>
              <a:schemeClr val="accent1"/>
            </a:solidFill>
            <a:prstDash val="solid"/>
            <a:round/>
            <a:headEnd len="med" w="med" type="none"/>
            <a:tailEnd len="med" w="med" type="none"/>
          </a:ln>
        </p:spPr>
      </p:sp>
      <p:sp>
        <p:nvSpPr>
          <p:cNvPr id="204" name="Google Shape;204;p33"/>
          <p:cNvSpPr/>
          <p:nvPr/>
        </p:nvSpPr>
        <p:spPr>
          <a:xfrm flipH="1">
            <a:off x="6209432" y="2311401"/>
            <a:ext cx="1403040" cy="1215281"/>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3"/>
          <p:cNvSpPr/>
          <p:nvPr/>
        </p:nvSpPr>
        <p:spPr>
          <a:xfrm flipH="1">
            <a:off x="5165630" y="1464450"/>
            <a:ext cx="1678220" cy="1452784"/>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3"/>
          <p:cNvSpPr/>
          <p:nvPr/>
        </p:nvSpPr>
        <p:spPr>
          <a:xfrm>
            <a:off x="1522755" y="2311401"/>
            <a:ext cx="1403040" cy="1215281"/>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3"/>
          <p:cNvSpPr/>
          <p:nvPr/>
        </p:nvSpPr>
        <p:spPr>
          <a:xfrm>
            <a:off x="3694650" y="1660141"/>
            <a:ext cx="1754239" cy="1519195"/>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3"/>
          <p:cNvSpPr/>
          <p:nvPr/>
        </p:nvSpPr>
        <p:spPr>
          <a:xfrm>
            <a:off x="2299750" y="1464450"/>
            <a:ext cx="1678220" cy="1452784"/>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3"/>
          <p:cNvSpPr txBox="1"/>
          <p:nvPr>
            <p:ph idx="1" type="subTitle"/>
          </p:nvPr>
        </p:nvSpPr>
        <p:spPr>
          <a:xfrm>
            <a:off x="1311004" y="3559060"/>
            <a:ext cx="18180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Reading the paper to further understand our dataset</a:t>
            </a:r>
            <a:endParaRPr/>
          </a:p>
        </p:txBody>
      </p:sp>
      <p:sp>
        <p:nvSpPr>
          <p:cNvPr id="210" name="Google Shape;210;p33"/>
          <p:cNvSpPr txBox="1"/>
          <p:nvPr>
            <p:ph idx="2" type="subTitle"/>
          </p:nvPr>
        </p:nvSpPr>
        <p:spPr>
          <a:xfrm>
            <a:off x="3673231" y="3206993"/>
            <a:ext cx="18180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Determine what columns will we use based on the question provided</a:t>
            </a:r>
            <a:endParaRPr/>
          </a:p>
        </p:txBody>
      </p:sp>
      <p:sp>
        <p:nvSpPr>
          <p:cNvPr id="211" name="Google Shape;211;p33"/>
          <p:cNvSpPr txBox="1"/>
          <p:nvPr>
            <p:ph idx="3" type="subTitle"/>
          </p:nvPr>
        </p:nvSpPr>
        <p:spPr>
          <a:xfrm>
            <a:off x="5990071" y="3559060"/>
            <a:ext cx="18180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Asking our mentor to further understand what we miss</a:t>
            </a:r>
            <a:endParaRPr/>
          </a:p>
        </p:txBody>
      </p:sp>
      <p:sp>
        <p:nvSpPr>
          <p:cNvPr id="212" name="Google Shape;212;p33"/>
          <p:cNvSpPr txBox="1"/>
          <p:nvPr>
            <p:ph idx="4" type="subTitle"/>
          </p:nvPr>
        </p:nvSpPr>
        <p:spPr>
          <a:xfrm>
            <a:off x="1609025" y="2631365"/>
            <a:ext cx="1221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PAPER</a:t>
            </a:r>
            <a:endParaRPr/>
          </a:p>
        </p:txBody>
      </p:sp>
      <p:sp>
        <p:nvSpPr>
          <p:cNvPr id="213" name="Google Shape;213;p33"/>
          <p:cNvSpPr txBox="1"/>
          <p:nvPr>
            <p:ph idx="5" type="subTitle"/>
          </p:nvPr>
        </p:nvSpPr>
        <p:spPr>
          <a:xfrm>
            <a:off x="3673231" y="2158801"/>
            <a:ext cx="1818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a:t>
            </a:r>
            <a:endParaRPr/>
          </a:p>
        </p:txBody>
      </p:sp>
      <p:sp>
        <p:nvSpPr>
          <p:cNvPr id="214" name="Google Shape;214;p33"/>
          <p:cNvSpPr txBox="1"/>
          <p:nvPr>
            <p:ph idx="6" type="subTitle"/>
          </p:nvPr>
        </p:nvSpPr>
        <p:spPr>
          <a:xfrm>
            <a:off x="6202540" y="2670009"/>
            <a:ext cx="1467900" cy="6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MENTORING</a:t>
            </a:r>
            <a:endParaRPr/>
          </a:p>
        </p:txBody>
      </p:sp>
      <p:sp>
        <p:nvSpPr>
          <p:cNvPr id="215" name="Google Shape;215;p33"/>
          <p:cNvSpPr txBox="1"/>
          <p:nvPr>
            <p:ph type="title"/>
          </p:nvPr>
        </p:nvSpPr>
        <p:spPr>
          <a:xfrm>
            <a:off x="3050750" y="369001"/>
            <a:ext cx="304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p:nvPr/>
        </p:nvSpPr>
        <p:spPr>
          <a:xfrm>
            <a:off x="3329250" y="1720175"/>
            <a:ext cx="2485500" cy="21684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p:nvPr/>
        </p:nvSpPr>
        <p:spPr>
          <a:xfrm>
            <a:off x="3368200" y="3109750"/>
            <a:ext cx="2407500" cy="6432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4"/>
          <p:cNvSpPr txBox="1"/>
          <p:nvPr>
            <p:ph idx="2" type="title"/>
          </p:nvPr>
        </p:nvSpPr>
        <p:spPr>
          <a:xfrm>
            <a:off x="1813550" y="1711192"/>
            <a:ext cx="14394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Columns</a:t>
            </a:r>
            <a:endParaRPr/>
          </a:p>
        </p:txBody>
      </p:sp>
      <p:sp>
        <p:nvSpPr>
          <p:cNvPr id="223" name="Google Shape;223;p34"/>
          <p:cNvSpPr/>
          <p:nvPr/>
        </p:nvSpPr>
        <p:spPr>
          <a:xfrm>
            <a:off x="3368200" y="1833475"/>
            <a:ext cx="2407500" cy="6432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txBox="1"/>
          <p:nvPr/>
        </p:nvSpPr>
        <p:spPr>
          <a:xfrm>
            <a:off x="3376054" y="1868725"/>
            <a:ext cx="915300" cy="57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3600">
              <a:solidFill>
                <a:schemeClr val="lt1"/>
              </a:solidFill>
              <a:latin typeface="Economica"/>
              <a:ea typeface="Economica"/>
              <a:cs typeface="Economica"/>
              <a:sym typeface="Economica"/>
            </a:endParaRPr>
          </a:p>
        </p:txBody>
      </p:sp>
      <p:sp>
        <p:nvSpPr>
          <p:cNvPr id="225" name="Google Shape;225;p34"/>
          <p:cNvSpPr txBox="1"/>
          <p:nvPr/>
        </p:nvSpPr>
        <p:spPr>
          <a:xfrm>
            <a:off x="4860472" y="1868725"/>
            <a:ext cx="9153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solidFill>
                <a:schemeClr val="lt1"/>
              </a:solidFill>
              <a:latin typeface="Economica"/>
              <a:ea typeface="Economica"/>
              <a:cs typeface="Economica"/>
              <a:sym typeface="Economica"/>
            </a:endParaRPr>
          </a:p>
        </p:txBody>
      </p:sp>
      <p:sp>
        <p:nvSpPr>
          <p:cNvPr id="226" name="Google Shape;226;p34"/>
          <p:cNvSpPr txBox="1"/>
          <p:nvPr/>
        </p:nvSpPr>
        <p:spPr>
          <a:xfrm>
            <a:off x="3376054" y="3145000"/>
            <a:ext cx="915300" cy="57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3600">
              <a:solidFill>
                <a:schemeClr val="lt1"/>
              </a:solidFill>
              <a:latin typeface="Economica"/>
              <a:ea typeface="Economica"/>
              <a:cs typeface="Economica"/>
              <a:sym typeface="Economica"/>
            </a:endParaRPr>
          </a:p>
        </p:txBody>
      </p:sp>
      <p:sp>
        <p:nvSpPr>
          <p:cNvPr id="227" name="Google Shape;227;p34"/>
          <p:cNvSpPr txBox="1"/>
          <p:nvPr/>
        </p:nvSpPr>
        <p:spPr>
          <a:xfrm>
            <a:off x="4860472" y="3145000"/>
            <a:ext cx="9153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solidFill>
                <a:schemeClr val="lt1"/>
              </a:solidFill>
              <a:latin typeface="Economica"/>
              <a:ea typeface="Economica"/>
              <a:cs typeface="Economica"/>
              <a:sym typeface="Economica"/>
            </a:endParaRPr>
          </a:p>
        </p:txBody>
      </p:sp>
      <p:sp>
        <p:nvSpPr>
          <p:cNvPr id="228" name="Google Shape;228;p34"/>
          <p:cNvSpPr txBox="1"/>
          <p:nvPr>
            <p:ph type="title"/>
          </p:nvPr>
        </p:nvSpPr>
        <p:spPr>
          <a:xfrm>
            <a:off x="2335550" y="376125"/>
            <a:ext cx="447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Cleaning and Preprocessing</a:t>
            </a:r>
            <a:endParaRPr/>
          </a:p>
        </p:txBody>
      </p:sp>
      <p:sp>
        <p:nvSpPr>
          <p:cNvPr id="229" name="Google Shape;229;p34"/>
          <p:cNvSpPr txBox="1"/>
          <p:nvPr>
            <p:ph idx="1" type="subTitle"/>
          </p:nvPr>
        </p:nvSpPr>
        <p:spPr>
          <a:xfrm>
            <a:off x="1492550" y="2047675"/>
            <a:ext cx="1760400" cy="72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Making new columns based on needs, convert some column</a:t>
            </a:r>
            <a:endParaRPr/>
          </a:p>
        </p:txBody>
      </p:sp>
      <p:sp>
        <p:nvSpPr>
          <p:cNvPr id="230" name="Google Shape;230;p34"/>
          <p:cNvSpPr txBox="1"/>
          <p:nvPr>
            <p:ph idx="3" type="title"/>
          </p:nvPr>
        </p:nvSpPr>
        <p:spPr>
          <a:xfrm>
            <a:off x="5871630" y="1711192"/>
            <a:ext cx="143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Outliers</a:t>
            </a:r>
            <a:endParaRPr/>
          </a:p>
        </p:txBody>
      </p:sp>
      <p:sp>
        <p:nvSpPr>
          <p:cNvPr id="231" name="Google Shape;231;p34"/>
          <p:cNvSpPr txBox="1"/>
          <p:nvPr>
            <p:ph idx="4" type="subTitle"/>
          </p:nvPr>
        </p:nvSpPr>
        <p:spPr>
          <a:xfrm>
            <a:off x="5871630" y="2047675"/>
            <a:ext cx="1760400" cy="7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Handling the extraordinary</a:t>
            </a:r>
            <a:endParaRPr/>
          </a:p>
        </p:txBody>
      </p:sp>
      <p:sp>
        <p:nvSpPr>
          <p:cNvPr id="232" name="Google Shape;232;p34"/>
          <p:cNvSpPr txBox="1"/>
          <p:nvPr>
            <p:ph idx="5" type="title"/>
          </p:nvPr>
        </p:nvSpPr>
        <p:spPr>
          <a:xfrm>
            <a:off x="1813550" y="3079054"/>
            <a:ext cx="14394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Drop</a:t>
            </a:r>
            <a:endParaRPr/>
          </a:p>
        </p:txBody>
      </p:sp>
      <p:sp>
        <p:nvSpPr>
          <p:cNvPr id="233" name="Google Shape;233;p34"/>
          <p:cNvSpPr txBox="1"/>
          <p:nvPr>
            <p:ph idx="6" type="subTitle"/>
          </p:nvPr>
        </p:nvSpPr>
        <p:spPr>
          <a:xfrm>
            <a:off x="1492550" y="3410027"/>
            <a:ext cx="1760400" cy="72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Dropping data that makes no senses</a:t>
            </a:r>
            <a:endParaRPr/>
          </a:p>
        </p:txBody>
      </p:sp>
      <p:sp>
        <p:nvSpPr>
          <p:cNvPr id="234" name="Google Shape;234;p34"/>
          <p:cNvSpPr txBox="1"/>
          <p:nvPr>
            <p:ph idx="7" type="title"/>
          </p:nvPr>
        </p:nvSpPr>
        <p:spPr>
          <a:xfrm>
            <a:off x="5871624" y="3079050"/>
            <a:ext cx="18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Dataframes</a:t>
            </a:r>
            <a:endParaRPr/>
          </a:p>
        </p:txBody>
      </p:sp>
      <p:sp>
        <p:nvSpPr>
          <p:cNvPr id="235" name="Google Shape;235;p34"/>
          <p:cNvSpPr txBox="1"/>
          <p:nvPr>
            <p:ph idx="8" type="subTitle"/>
          </p:nvPr>
        </p:nvSpPr>
        <p:spPr>
          <a:xfrm>
            <a:off x="5871630" y="3410027"/>
            <a:ext cx="1760400" cy="7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Makes new dataframes</a:t>
            </a:r>
            <a:endParaRPr/>
          </a:p>
        </p:txBody>
      </p:sp>
      <p:sp>
        <p:nvSpPr>
          <p:cNvPr id="236" name="Google Shape;236;p34"/>
          <p:cNvSpPr/>
          <p:nvPr/>
        </p:nvSpPr>
        <p:spPr>
          <a:xfrm>
            <a:off x="3883225" y="10310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med" w="med" type="none"/>
            <a:tailEnd len="med" w="med" type="none"/>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ph type="title"/>
          </p:nvPr>
        </p:nvSpPr>
        <p:spPr>
          <a:xfrm>
            <a:off x="1733400" y="1354025"/>
            <a:ext cx="5372400" cy="1825800"/>
          </a:xfrm>
          <a:prstGeom prst="rect">
            <a:avLst/>
          </a:prstGeom>
        </p:spPr>
        <p:txBody>
          <a:bodyPr anchorCtr="0" anchor="ctr" bIns="91425" lIns="91425" spcFirstLastPara="1" rIns="91425" wrap="square" tIns="91425">
            <a:noAutofit/>
          </a:bodyPr>
          <a:lstStyle/>
          <a:p>
            <a:pPr indent="-533400" lvl="0" marL="457200" rtl="0" algn="ctr">
              <a:spcBef>
                <a:spcPts val="0"/>
              </a:spcBef>
              <a:spcAft>
                <a:spcPts val="0"/>
              </a:spcAft>
              <a:buSzPts val="4800"/>
              <a:buAutoNum type="arabicPeriod"/>
            </a:pPr>
            <a:r>
              <a:rPr lang="en"/>
              <a:t>Debt Repayment</a:t>
            </a:r>
            <a:endParaRPr/>
          </a:p>
        </p:txBody>
      </p:sp>
      <p:sp>
        <p:nvSpPr>
          <p:cNvPr id="242" name="Google Shape;242;p35"/>
          <p:cNvSpPr/>
          <p:nvPr/>
        </p:nvSpPr>
        <p:spPr>
          <a:xfrm>
            <a:off x="3883225" y="2998599"/>
            <a:ext cx="1377542" cy="208188"/>
          </a:xfrm>
          <a:custGeom>
            <a:rect b="b" l="l" r="r" t="t"/>
            <a:pathLst>
              <a:path extrusionOk="0" h="13073" w="44769">
                <a:moveTo>
                  <a:pt x="0" y="299"/>
                </a:moveTo>
                <a:lnTo>
                  <a:pt x="22126" y="13073"/>
                </a:lnTo>
                <a:lnTo>
                  <a:pt x="44769" y="0"/>
                </a:lnTo>
              </a:path>
            </a:pathLst>
          </a:custGeom>
          <a:noFill/>
          <a:ln cap="flat" cmpd="sng" w="9525">
            <a:solidFill>
              <a:schemeClr val="accent1"/>
            </a:solidFill>
            <a:prstDash val="solid"/>
            <a:round/>
            <a:headEnd len="med" w="med" type="none"/>
            <a:tailEnd len="med" w="med" type="none"/>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oneycomb Meeting by Slidesgo">
  <a:themeElements>
    <a:clrScheme name="Simple Light">
      <a:dk1>
        <a:srgbClr val="2E2E2E"/>
      </a:dk1>
      <a:lt1>
        <a:srgbClr val="FFFFFF"/>
      </a:lt1>
      <a:dk2>
        <a:srgbClr val="595959"/>
      </a:dk2>
      <a:lt2>
        <a:srgbClr val="CCCCCC"/>
      </a:lt2>
      <a:accent1>
        <a:srgbClr val="C9A95E"/>
      </a:accent1>
      <a:accent2>
        <a:srgbClr val="212121"/>
      </a:accent2>
      <a:accent3>
        <a:srgbClr val="DDB453"/>
      </a:accent3>
      <a:accent4>
        <a:srgbClr val="DFC17B"/>
      </a:accent4>
      <a:accent5>
        <a:srgbClr val="6D551D"/>
      </a:accent5>
      <a:accent6>
        <a:srgbClr val="2E2E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